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8"/>
  </p:notesMasterIdLst>
  <p:sldIdLst>
    <p:sldId id="277" r:id="rId2"/>
    <p:sldId id="256" r:id="rId3"/>
    <p:sldId id="257" r:id="rId4"/>
    <p:sldId id="261" r:id="rId5"/>
    <p:sldId id="271" r:id="rId6"/>
    <p:sldId id="272" r:id="rId7"/>
    <p:sldId id="273" r:id="rId8"/>
    <p:sldId id="262" r:id="rId9"/>
    <p:sldId id="274" r:id="rId10"/>
    <p:sldId id="275" r:id="rId11"/>
    <p:sldId id="270" r:id="rId12"/>
    <p:sldId id="260" r:id="rId13"/>
    <p:sldId id="276" r:id="rId14"/>
    <p:sldId id="259" r:id="rId15"/>
    <p:sldId id="280" r:id="rId16"/>
    <p:sldId id="281" r:id="rId17"/>
    <p:sldId id="282" r:id="rId18"/>
    <p:sldId id="263" r:id="rId19"/>
    <p:sldId id="264" r:id="rId20"/>
    <p:sldId id="268" r:id="rId21"/>
    <p:sldId id="265" r:id="rId22"/>
    <p:sldId id="266" r:id="rId23"/>
    <p:sldId id="269" r:id="rId24"/>
    <p:sldId id="267" r:id="rId25"/>
    <p:sldId id="279" r:id="rId26"/>
    <p:sldId id="278" r:id="rId27"/>
  </p:sldIdLst>
  <p:sldSz cx="12192000" cy="6858000"/>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AE65971F-C961-4342-8681-011D3BF0B4CC}">
          <p14:sldIdLst>
            <p14:sldId id="277"/>
            <p14:sldId id="256"/>
          </p14:sldIdLst>
        </p14:section>
        <p14:section name="タイトルなしのセクション" id="{5CE12D3C-7389-4847-9C56-BAD2D6BF1AD1}">
          <p14:sldIdLst>
            <p14:sldId id="257"/>
            <p14:sldId id="261"/>
            <p14:sldId id="271"/>
            <p14:sldId id="272"/>
            <p14:sldId id="273"/>
            <p14:sldId id="262"/>
            <p14:sldId id="274"/>
            <p14:sldId id="275"/>
            <p14:sldId id="270"/>
            <p14:sldId id="260"/>
            <p14:sldId id="276"/>
            <p14:sldId id="259"/>
          </p14:sldIdLst>
        </p14:section>
        <p14:section name="タイトルなしのセクション" id="{2C69697A-F65B-4FCF-B7F6-41D4452A316A}">
          <p14:sldIdLst>
            <p14:sldId id="280"/>
            <p14:sldId id="281"/>
            <p14:sldId id="282"/>
            <p14:sldId id="263"/>
            <p14:sldId id="264"/>
            <p14:sldId id="268"/>
            <p14:sldId id="265"/>
            <p14:sldId id="266"/>
            <p14:sldId id="269"/>
            <p14:sldId id="267"/>
            <p14:sldId id="279"/>
            <p14:sldId id="27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6370" autoAdjust="0"/>
  </p:normalViewPr>
  <p:slideViewPr>
    <p:cSldViewPr snapToGrid="0">
      <p:cViewPr varScale="1">
        <p:scale>
          <a:sx n="98" d="100"/>
          <a:sy n="98" d="100"/>
        </p:scale>
        <p:origin x="78" y="72"/>
      </p:cViewPr>
      <p:guideLst/>
    </p:cSldViewPr>
  </p:slideViewPr>
  <p:outlineViewPr>
    <p:cViewPr>
      <p:scale>
        <a:sx n="33" d="100"/>
        <a:sy n="33" d="100"/>
      </p:scale>
      <p:origin x="0" y="-423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9CC200-50E5-4AB5-B536-93343592A2B2}" type="doc">
      <dgm:prSet loTypeId="urn:microsoft.com/office/officeart/2016/7/layout/LinearArrowProcessNumbered" loCatId="process" qsTypeId="urn:microsoft.com/office/officeart/2005/8/quickstyle/simple4" qsCatId="simple" csTypeId="urn:microsoft.com/office/officeart/2005/8/colors/accent6_2" csCatId="accent6"/>
      <dgm:spPr/>
      <dgm:t>
        <a:bodyPr/>
        <a:lstStyle/>
        <a:p>
          <a:endParaRPr lang="en-US"/>
        </a:p>
      </dgm:t>
    </dgm:pt>
    <dgm:pt modelId="{892A5970-CFB3-4812-BDDA-85713379E3B8}">
      <dgm:prSet custT="1"/>
      <dgm:spPr/>
      <dgm:t>
        <a:bodyPr/>
        <a:lstStyle/>
        <a:p>
          <a:r>
            <a:rPr kumimoji="1" lang="ja-JP" sz="1600" dirty="0">
              <a:latin typeface="+mj-ea"/>
              <a:ea typeface="+mj-ea"/>
            </a:rPr>
            <a:t>①体育館の床への水拭き及びワックス掛け禁止</a:t>
          </a:r>
          <a:endParaRPr lang="en-US" sz="1600" dirty="0">
            <a:latin typeface="+mj-ea"/>
            <a:ea typeface="+mj-ea"/>
          </a:endParaRPr>
        </a:p>
      </dgm:t>
    </dgm:pt>
    <dgm:pt modelId="{17BA1A86-B01C-40FF-8BFF-925D0700428A}" type="parTrans" cxnId="{CAAF8110-B25E-47D5-8C39-262221A5AE60}">
      <dgm:prSet/>
      <dgm:spPr/>
      <dgm:t>
        <a:bodyPr/>
        <a:lstStyle/>
        <a:p>
          <a:endParaRPr lang="en-US"/>
        </a:p>
      </dgm:t>
    </dgm:pt>
    <dgm:pt modelId="{850D7669-F7BB-4B6E-B641-C52E6BDCF482}" type="sibTrans" cxnId="{CAAF8110-B25E-47D5-8C39-262221A5AE60}">
      <dgm:prSet phldrT="1" phldr="0"/>
      <dgm:spPr/>
      <dgm:t>
        <a:bodyPr/>
        <a:lstStyle/>
        <a:p>
          <a:r>
            <a:rPr lang="en-US"/>
            <a:t>1</a:t>
          </a:r>
        </a:p>
      </dgm:t>
    </dgm:pt>
    <dgm:pt modelId="{282ED837-EE33-4F5A-9A9C-59F3E5745BB9}">
      <dgm:prSet custT="1"/>
      <dgm:spPr/>
      <dgm:t>
        <a:bodyPr/>
        <a:lstStyle/>
        <a:p>
          <a:r>
            <a:rPr kumimoji="1" lang="ja-JP" sz="1600" dirty="0">
              <a:latin typeface="+mj-ea"/>
              <a:ea typeface="+mj-ea"/>
            </a:rPr>
            <a:t>②メディアでの報道</a:t>
          </a:r>
          <a:endParaRPr lang="en-US" sz="1600" dirty="0">
            <a:latin typeface="+mj-ea"/>
            <a:ea typeface="+mj-ea"/>
          </a:endParaRPr>
        </a:p>
      </dgm:t>
    </dgm:pt>
    <dgm:pt modelId="{2F83BBC3-1479-40CA-85E8-EC53AFAA4E6C}" type="parTrans" cxnId="{A95C3BF6-22BB-456E-9B51-1A9C3A98415E}">
      <dgm:prSet/>
      <dgm:spPr/>
      <dgm:t>
        <a:bodyPr/>
        <a:lstStyle/>
        <a:p>
          <a:endParaRPr lang="en-US"/>
        </a:p>
      </dgm:t>
    </dgm:pt>
    <dgm:pt modelId="{BBBE61FE-F8E9-43E3-8295-D3F41356795D}" type="sibTrans" cxnId="{A95C3BF6-22BB-456E-9B51-1A9C3A98415E}">
      <dgm:prSet phldrT="2" phldr="0"/>
      <dgm:spPr/>
      <dgm:t>
        <a:bodyPr/>
        <a:lstStyle/>
        <a:p>
          <a:r>
            <a:rPr lang="en-US"/>
            <a:t>2</a:t>
          </a:r>
        </a:p>
      </dgm:t>
    </dgm:pt>
    <dgm:pt modelId="{57A37F9A-EDF3-4501-A255-FED5263C9355}">
      <dgm:prSet custT="1"/>
      <dgm:spPr/>
      <dgm:t>
        <a:bodyPr/>
        <a:lstStyle/>
        <a:p>
          <a:r>
            <a:rPr kumimoji="1" lang="ja-JP" sz="1600" dirty="0">
              <a:latin typeface="+mj-ea"/>
              <a:ea typeface="+mj-ea"/>
            </a:rPr>
            <a:t>③なぜワックスは禁止なのか？</a:t>
          </a:r>
          <a:endParaRPr lang="en-US" sz="1600" dirty="0">
            <a:latin typeface="+mj-ea"/>
            <a:ea typeface="+mj-ea"/>
          </a:endParaRPr>
        </a:p>
      </dgm:t>
    </dgm:pt>
    <dgm:pt modelId="{775F15FC-F979-499B-B48C-07CC0D45E418}" type="parTrans" cxnId="{AC310956-0AD6-4B8F-AD5D-725EDA04FCF2}">
      <dgm:prSet/>
      <dgm:spPr/>
      <dgm:t>
        <a:bodyPr/>
        <a:lstStyle/>
        <a:p>
          <a:endParaRPr lang="en-US"/>
        </a:p>
      </dgm:t>
    </dgm:pt>
    <dgm:pt modelId="{39743ECE-B73A-49E4-ADA1-4E60F7045DBE}" type="sibTrans" cxnId="{AC310956-0AD6-4B8F-AD5D-725EDA04FCF2}">
      <dgm:prSet phldrT="3" phldr="0"/>
      <dgm:spPr/>
      <dgm:t>
        <a:bodyPr/>
        <a:lstStyle/>
        <a:p>
          <a:r>
            <a:rPr lang="en-US"/>
            <a:t>3</a:t>
          </a:r>
        </a:p>
      </dgm:t>
    </dgm:pt>
    <dgm:pt modelId="{311114AB-EEC5-4383-ADC8-54CA822BA295}">
      <dgm:prSet custT="1"/>
      <dgm:spPr/>
      <dgm:t>
        <a:bodyPr/>
        <a:lstStyle/>
        <a:p>
          <a:r>
            <a:rPr kumimoji="1" lang="ja-JP" sz="1600" dirty="0">
              <a:latin typeface="+mj-ea"/>
              <a:ea typeface="+mj-ea"/>
            </a:rPr>
            <a:t>④体育館での事故事例</a:t>
          </a:r>
          <a:endParaRPr lang="en-US" sz="1600" dirty="0">
            <a:latin typeface="+mj-ea"/>
            <a:ea typeface="+mj-ea"/>
          </a:endParaRPr>
        </a:p>
      </dgm:t>
    </dgm:pt>
    <dgm:pt modelId="{61E7C0AB-AD84-455F-B9AE-3C689AA9DEDB}" type="parTrans" cxnId="{8520AC01-5763-4A2D-90C5-D5963EB8F481}">
      <dgm:prSet/>
      <dgm:spPr/>
      <dgm:t>
        <a:bodyPr/>
        <a:lstStyle/>
        <a:p>
          <a:endParaRPr lang="en-US"/>
        </a:p>
      </dgm:t>
    </dgm:pt>
    <dgm:pt modelId="{8B9F3760-DEC1-411C-8077-0873A0F68B5E}" type="sibTrans" cxnId="{8520AC01-5763-4A2D-90C5-D5963EB8F481}">
      <dgm:prSet phldrT="4" phldr="0"/>
      <dgm:spPr/>
      <dgm:t>
        <a:bodyPr/>
        <a:lstStyle/>
        <a:p>
          <a:r>
            <a:rPr lang="en-US"/>
            <a:t>4</a:t>
          </a:r>
        </a:p>
      </dgm:t>
    </dgm:pt>
    <dgm:pt modelId="{B811A784-26BC-4668-911E-A36B122ECE22}">
      <dgm:prSet custT="1"/>
      <dgm:spPr/>
      <dgm:t>
        <a:bodyPr/>
        <a:lstStyle/>
        <a:p>
          <a:r>
            <a:rPr kumimoji="1" lang="ja-JP" sz="1600" dirty="0">
              <a:latin typeface="+mj-ea"/>
              <a:ea typeface="+mj-ea"/>
            </a:rPr>
            <a:t>⑤体育館の床メンテナンスについて</a:t>
          </a:r>
          <a:endParaRPr lang="en-US" sz="1600" dirty="0">
            <a:latin typeface="+mj-ea"/>
            <a:ea typeface="+mj-ea"/>
          </a:endParaRPr>
        </a:p>
      </dgm:t>
    </dgm:pt>
    <dgm:pt modelId="{47B0ED28-9F6A-47B4-850E-5931F4DACC7E}" type="parTrans" cxnId="{170E60AD-A562-457A-B05E-8053B16AF6C4}">
      <dgm:prSet/>
      <dgm:spPr/>
      <dgm:t>
        <a:bodyPr/>
        <a:lstStyle/>
        <a:p>
          <a:endParaRPr lang="en-US"/>
        </a:p>
      </dgm:t>
    </dgm:pt>
    <dgm:pt modelId="{5E69CBE8-834F-4C13-899C-8E567B29CADC}" type="sibTrans" cxnId="{170E60AD-A562-457A-B05E-8053B16AF6C4}">
      <dgm:prSet phldrT="5" phldr="0"/>
      <dgm:spPr/>
      <dgm:t>
        <a:bodyPr/>
        <a:lstStyle/>
        <a:p>
          <a:r>
            <a:rPr lang="en-US"/>
            <a:t>5</a:t>
          </a:r>
        </a:p>
      </dgm:t>
    </dgm:pt>
    <dgm:pt modelId="{B38615C7-BB56-4DE4-BADC-40C2925494A3}">
      <dgm:prSet custT="1"/>
      <dgm:spPr/>
      <dgm:t>
        <a:bodyPr/>
        <a:lstStyle/>
        <a:p>
          <a:r>
            <a:rPr kumimoji="1" lang="ja-JP" sz="1600" dirty="0">
              <a:latin typeface="+mj-ea"/>
              <a:ea typeface="+mj-ea"/>
            </a:rPr>
            <a:t>⑥体育館の床メンテナンスの現状</a:t>
          </a:r>
          <a:endParaRPr lang="en-US" sz="1600" dirty="0">
            <a:latin typeface="+mj-ea"/>
            <a:ea typeface="+mj-ea"/>
          </a:endParaRPr>
        </a:p>
      </dgm:t>
    </dgm:pt>
    <dgm:pt modelId="{0A4BFCDE-4018-4B9C-BDBC-7FB7E04678DA}" type="parTrans" cxnId="{559C3ADE-3985-408E-8E9B-C862EA49E318}">
      <dgm:prSet/>
      <dgm:spPr/>
      <dgm:t>
        <a:bodyPr/>
        <a:lstStyle/>
        <a:p>
          <a:endParaRPr lang="en-US"/>
        </a:p>
      </dgm:t>
    </dgm:pt>
    <dgm:pt modelId="{BC7E5536-B43B-4987-891D-F9B22846906D}" type="sibTrans" cxnId="{559C3ADE-3985-408E-8E9B-C862EA49E318}">
      <dgm:prSet phldrT="6" phldr="0"/>
      <dgm:spPr/>
      <dgm:t>
        <a:bodyPr/>
        <a:lstStyle/>
        <a:p>
          <a:r>
            <a:rPr lang="en-US"/>
            <a:t>6</a:t>
          </a:r>
        </a:p>
      </dgm:t>
    </dgm:pt>
    <dgm:pt modelId="{8718DD2B-3204-481E-911A-2CDF367224C7}">
      <dgm:prSet custT="1"/>
      <dgm:spPr/>
      <dgm:t>
        <a:bodyPr/>
        <a:lstStyle/>
        <a:p>
          <a:r>
            <a:rPr kumimoji="1" lang="ja-JP" sz="1600" dirty="0">
              <a:latin typeface="+mj-ea"/>
              <a:ea typeface="+mj-ea"/>
            </a:rPr>
            <a:t>⑦</a:t>
          </a:r>
          <a:r>
            <a:rPr kumimoji="1" lang="en-US" sz="1600" dirty="0">
              <a:latin typeface="+mj-ea"/>
              <a:ea typeface="+mj-ea"/>
            </a:rPr>
            <a:t>『NON SLIP』</a:t>
          </a:r>
          <a:r>
            <a:rPr kumimoji="1" lang="ja-JP" sz="1600" dirty="0">
              <a:latin typeface="+mj-ea"/>
              <a:ea typeface="+mj-ea"/>
            </a:rPr>
            <a:t>シリーズ</a:t>
          </a:r>
          <a:endParaRPr lang="en-US" sz="1600" dirty="0">
            <a:latin typeface="+mj-ea"/>
            <a:ea typeface="+mj-ea"/>
          </a:endParaRPr>
        </a:p>
      </dgm:t>
    </dgm:pt>
    <dgm:pt modelId="{729FB600-212D-4D4E-85A0-F310EE14B1E9}" type="parTrans" cxnId="{87E890C3-1FA5-432C-A6AE-D7450F3E66D3}">
      <dgm:prSet/>
      <dgm:spPr/>
      <dgm:t>
        <a:bodyPr/>
        <a:lstStyle/>
        <a:p>
          <a:endParaRPr lang="en-US"/>
        </a:p>
      </dgm:t>
    </dgm:pt>
    <dgm:pt modelId="{940C4614-96BC-4E40-9803-2F3E4BB0C089}" type="sibTrans" cxnId="{87E890C3-1FA5-432C-A6AE-D7450F3E66D3}">
      <dgm:prSet phldrT="7" phldr="0"/>
      <dgm:spPr/>
      <dgm:t>
        <a:bodyPr/>
        <a:lstStyle/>
        <a:p>
          <a:r>
            <a:rPr lang="en-US"/>
            <a:t>7</a:t>
          </a:r>
        </a:p>
      </dgm:t>
    </dgm:pt>
    <dgm:pt modelId="{55ED34CE-96FF-4434-9B20-FBFA01C17B28}">
      <dgm:prSet custT="1"/>
      <dgm:spPr/>
      <dgm:t>
        <a:bodyPr/>
        <a:lstStyle/>
        <a:p>
          <a:r>
            <a:rPr kumimoji="1" lang="ja-JP" sz="1600" dirty="0">
              <a:latin typeface="+mj-ea"/>
              <a:ea typeface="+mj-ea"/>
            </a:rPr>
            <a:t>⑧最後に</a:t>
          </a:r>
          <a:endParaRPr lang="en-US" sz="1600" dirty="0">
            <a:latin typeface="+mj-ea"/>
            <a:ea typeface="+mj-ea"/>
          </a:endParaRPr>
        </a:p>
      </dgm:t>
    </dgm:pt>
    <dgm:pt modelId="{878B5CC9-4508-425D-974F-47056C6CB915}" type="parTrans" cxnId="{E342E154-F311-422E-AC6E-D5E52AAD143E}">
      <dgm:prSet/>
      <dgm:spPr/>
      <dgm:t>
        <a:bodyPr/>
        <a:lstStyle/>
        <a:p>
          <a:endParaRPr lang="en-US"/>
        </a:p>
      </dgm:t>
    </dgm:pt>
    <dgm:pt modelId="{1E7A9FC2-2498-4D4F-BB65-7A441880C1B4}" type="sibTrans" cxnId="{E342E154-F311-422E-AC6E-D5E52AAD143E}">
      <dgm:prSet phldrT="8" phldr="0"/>
      <dgm:spPr/>
      <dgm:t>
        <a:bodyPr/>
        <a:lstStyle/>
        <a:p>
          <a:r>
            <a:rPr lang="en-US"/>
            <a:t>8</a:t>
          </a:r>
        </a:p>
      </dgm:t>
    </dgm:pt>
    <dgm:pt modelId="{C87A874D-F76E-49F2-9D98-FE46FEC79CD8}" type="pres">
      <dgm:prSet presAssocID="{7D9CC200-50E5-4AB5-B536-93343592A2B2}" presName="linearFlow" presStyleCnt="0">
        <dgm:presLayoutVars>
          <dgm:dir/>
          <dgm:animLvl val="lvl"/>
          <dgm:resizeHandles val="exact"/>
        </dgm:presLayoutVars>
      </dgm:prSet>
      <dgm:spPr/>
    </dgm:pt>
    <dgm:pt modelId="{24DC63A5-FAEB-4917-9471-E20EBADBF664}" type="pres">
      <dgm:prSet presAssocID="{892A5970-CFB3-4812-BDDA-85713379E3B8}" presName="compositeNode" presStyleCnt="0"/>
      <dgm:spPr/>
    </dgm:pt>
    <dgm:pt modelId="{EFE113E3-8B02-4634-BEBE-80A2FB22E266}" type="pres">
      <dgm:prSet presAssocID="{892A5970-CFB3-4812-BDDA-85713379E3B8}" presName="parTx" presStyleLbl="node1" presStyleIdx="0" presStyleCnt="0">
        <dgm:presLayoutVars>
          <dgm:chMax val="0"/>
          <dgm:chPref val="0"/>
          <dgm:bulletEnabled val="1"/>
        </dgm:presLayoutVars>
      </dgm:prSet>
      <dgm:spPr/>
    </dgm:pt>
    <dgm:pt modelId="{9E3CDC87-642C-4A65-9098-EE43C85CD43D}" type="pres">
      <dgm:prSet presAssocID="{892A5970-CFB3-4812-BDDA-85713379E3B8}" presName="parSh" presStyleCnt="0"/>
      <dgm:spPr/>
    </dgm:pt>
    <dgm:pt modelId="{05B45783-B08D-4C0C-8FB8-188521DA5ACD}" type="pres">
      <dgm:prSet presAssocID="{892A5970-CFB3-4812-BDDA-85713379E3B8}" presName="lineNode" presStyleLbl="alignAccFollowNode1" presStyleIdx="0" presStyleCnt="24"/>
      <dgm:spPr/>
    </dgm:pt>
    <dgm:pt modelId="{DFD8E755-A71B-4039-8EAA-EFAE29AF7502}" type="pres">
      <dgm:prSet presAssocID="{892A5970-CFB3-4812-BDDA-85713379E3B8}" presName="lineArrowNode" presStyleLbl="alignAccFollowNode1" presStyleIdx="1" presStyleCnt="24"/>
      <dgm:spPr/>
    </dgm:pt>
    <dgm:pt modelId="{E93438CD-E2CD-4725-A632-2C440AFD12BF}" type="pres">
      <dgm:prSet presAssocID="{850D7669-F7BB-4B6E-B641-C52E6BDCF482}" presName="sibTransNodeCircle" presStyleLbl="alignNode1" presStyleIdx="0" presStyleCnt="8">
        <dgm:presLayoutVars>
          <dgm:chMax val="0"/>
          <dgm:bulletEnabled/>
        </dgm:presLayoutVars>
      </dgm:prSet>
      <dgm:spPr/>
    </dgm:pt>
    <dgm:pt modelId="{DDB758F9-A3B1-4115-A2A0-EF9C0F62A3DC}" type="pres">
      <dgm:prSet presAssocID="{850D7669-F7BB-4B6E-B641-C52E6BDCF482}" presName="spacerBetweenCircleAndCallout" presStyleCnt="0">
        <dgm:presLayoutVars/>
      </dgm:prSet>
      <dgm:spPr/>
    </dgm:pt>
    <dgm:pt modelId="{34E67A21-B894-4EFE-9246-51B29B051840}" type="pres">
      <dgm:prSet presAssocID="{892A5970-CFB3-4812-BDDA-85713379E3B8}" presName="nodeText" presStyleLbl="alignAccFollowNode1" presStyleIdx="2" presStyleCnt="24">
        <dgm:presLayoutVars>
          <dgm:bulletEnabled val="1"/>
        </dgm:presLayoutVars>
      </dgm:prSet>
      <dgm:spPr/>
    </dgm:pt>
    <dgm:pt modelId="{3764A0D9-FD04-4408-8679-F18D650E5709}" type="pres">
      <dgm:prSet presAssocID="{850D7669-F7BB-4B6E-B641-C52E6BDCF482}" presName="sibTransComposite" presStyleCnt="0"/>
      <dgm:spPr/>
    </dgm:pt>
    <dgm:pt modelId="{34F9A576-F7B9-4DC8-B660-C166E2412D92}" type="pres">
      <dgm:prSet presAssocID="{282ED837-EE33-4F5A-9A9C-59F3E5745BB9}" presName="compositeNode" presStyleCnt="0"/>
      <dgm:spPr/>
    </dgm:pt>
    <dgm:pt modelId="{ECDE5E73-A13F-4119-BA4E-ECC8978FC746}" type="pres">
      <dgm:prSet presAssocID="{282ED837-EE33-4F5A-9A9C-59F3E5745BB9}" presName="parTx" presStyleLbl="node1" presStyleIdx="0" presStyleCnt="0">
        <dgm:presLayoutVars>
          <dgm:chMax val="0"/>
          <dgm:chPref val="0"/>
          <dgm:bulletEnabled val="1"/>
        </dgm:presLayoutVars>
      </dgm:prSet>
      <dgm:spPr/>
    </dgm:pt>
    <dgm:pt modelId="{67740E74-E638-420A-A2C8-85314F3E4189}" type="pres">
      <dgm:prSet presAssocID="{282ED837-EE33-4F5A-9A9C-59F3E5745BB9}" presName="parSh" presStyleCnt="0"/>
      <dgm:spPr/>
    </dgm:pt>
    <dgm:pt modelId="{B3121761-6DC0-4F16-929E-8AD6E1D3EA3E}" type="pres">
      <dgm:prSet presAssocID="{282ED837-EE33-4F5A-9A9C-59F3E5745BB9}" presName="lineNode" presStyleLbl="alignAccFollowNode1" presStyleIdx="3" presStyleCnt="24"/>
      <dgm:spPr/>
    </dgm:pt>
    <dgm:pt modelId="{29638F94-D735-44F6-B1DA-9D2106B9DE71}" type="pres">
      <dgm:prSet presAssocID="{282ED837-EE33-4F5A-9A9C-59F3E5745BB9}" presName="lineArrowNode" presStyleLbl="alignAccFollowNode1" presStyleIdx="4" presStyleCnt="24"/>
      <dgm:spPr/>
    </dgm:pt>
    <dgm:pt modelId="{BC048C64-1ECC-4921-A634-316C2C192C70}" type="pres">
      <dgm:prSet presAssocID="{BBBE61FE-F8E9-43E3-8295-D3F41356795D}" presName="sibTransNodeCircle" presStyleLbl="alignNode1" presStyleIdx="1" presStyleCnt="8">
        <dgm:presLayoutVars>
          <dgm:chMax val="0"/>
          <dgm:bulletEnabled/>
        </dgm:presLayoutVars>
      </dgm:prSet>
      <dgm:spPr/>
    </dgm:pt>
    <dgm:pt modelId="{AD2F3CD8-19AD-4071-8A4D-CE1397D156A2}" type="pres">
      <dgm:prSet presAssocID="{BBBE61FE-F8E9-43E3-8295-D3F41356795D}" presName="spacerBetweenCircleAndCallout" presStyleCnt="0">
        <dgm:presLayoutVars/>
      </dgm:prSet>
      <dgm:spPr/>
    </dgm:pt>
    <dgm:pt modelId="{F834D72C-2DB7-4BEB-B4DD-931696AF5BE3}" type="pres">
      <dgm:prSet presAssocID="{282ED837-EE33-4F5A-9A9C-59F3E5745BB9}" presName="nodeText" presStyleLbl="alignAccFollowNode1" presStyleIdx="5" presStyleCnt="24">
        <dgm:presLayoutVars>
          <dgm:bulletEnabled val="1"/>
        </dgm:presLayoutVars>
      </dgm:prSet>
      <dgm:spPr/>
    </dgm:pt>
    <dgm:pt modelId="{6F6A0CB8-AD7E-448F-8D6F-38B1E07C6810}" type="pres">
      <dgm:prSet presAssocID="{BBBE61FE-F8E9-43E3-8295-D3F41356795D}" presName="sibTransComposite" presStyleCnt="0"/>
      <dgm:spPr/>
    </dgm:pt>
    <dgm:pt modelId="{6EB65BFB-6E1D-4AAC-B950-7F344481C27F}" type="pres">
      <dgm:prSet presAssocID="{57A37F9A-EDF3-4501-A255-FED5263C9355}" presName="compositeNode" presStyleCnt="0"/>
      <dgm:spPr/>
    </dgm:pt>
    <dgm:pt modelId="{481CE41C-023A-4307-9219-726C0D8FB023}" type="pres">
      <dgm:prSet presAssocID="{57A37F9A-EDF3-4501-A255-FED5263C9355}" presName="parTx" presStyleLbl="node1" presStyleIdx="0" presStyleCnt="0">
        <dgm:presLayoutVars>
          <dgm:chMax val="0"/>
          <dgm:chPref val="0"/>
          <dgm:bulletEnabled val="1"/>
        </dgm:presLayoutVars>
      </dgm:prSet>
      <dgm:spPr/>
    </dgm:pt>
    <dgm:pt modelId="{7D5FAF87-7F2B-48AB-864C-BD727627D8E0}" type="pres">
      <dgm:prSet presAssocID="{57A37F9A-EDF3-4501-A255-FED5263C9355}" presName="parSh" presStyleCnt="0"/>
      <dgm:spPr/>
    </dgm:pt>
    <dgm:pt modelId="{20697990-3CFF-4BE1-9DA5-43B4B5CEB6A0}" type="pres">
      <dgm:prSet presAssocID="{57A37F9A-EDF3-4501-A255-FED5263C9355}" presName="lineNode" presStyleLbl="alignAccFollowNode1" presStyleIdx="6" presStyleCnt="24"/>
      <dgm:spPr/>
    </dgm:pt>
    <dgm:pt modelId="{70A83F67-00AE-4063-AD57-4EE38C275282}" type="pres">
      <dgm:prSet presAssocID="{57A37F9A-EDF3-4501-A255-FED5263C9355}" presName="lineArrowNode" presStyleLbl="alignAccFollowNode1" presStyleIdx="7" presStyleCnt="24"/>
      <dgm:spPr/>
    </dgm:pt>
    <dgm:pt modelId="{D74749DB-E660-4824-95E1-A476F24C8594}" type="pres">
      <dgm:prSet presAssocID="{39743ECE-B73A-49E4-ADA1-4E60F7045DBE}" presName="sibTransNodeCircle" presStyleLbl="alignNode1" presStyleIdx="2" presStyleCnt="8">
        <dgm:presLayoutVars>
          <dgm:chMax val="0"/>
          <dgm:bulletEnabled/>
        </dgm:presLayoutVars>
      </dgm:prSet>
      <dgm:spPr/>
    </dgm:pt>
    <dgm:pt modelId="{1A42D4C8-C1DF-4C99-BCF7-D603B7B37DEB}" type="pres">
      <dgm:prSet presAssocID="{39743ECE-B73A-49E4-ADA1-4E60F7045DBE}" presName="spacerBetweenCircleAndCallout" presStyleCnt="0">
        <dgm:presLayoutVars/>
      </dgm:prSet>
      <dgm:spPr/>
    </dgm:pt>
    <dgm:pt modelId="{BD57472B-A849-4258-AE14-89A14AF4D7DE}" type="pres">
      <dgm:prSet presAssocID="{57A37F9A-EDF3-4501-A255-FED5263C9355}" presName="nodeText" presStyleLbl="alignAccFollowNode1" presStyleIdx="8" presStyleCnt="24">
        <dgm:presLayoutVars>
          <dgm:bulletEnabled val="1"/>
        </dgm:presLayoutVars>
      </dgm:prSet>
      <dgm:spPr/>
    </dgm:pt>
    <dgm:pt modelId="{A4661B29-CBDF-449F-954F-3209BA6E3B83}" type="pres">
      <dgm:prSet presAssocID="{39743ECE-B73A-49E4-ADA1-4E60F7045DBE}" presName="sibTransComposite" presStyleCnt="0"/>
      <dgm:spPr/>
    </dgm:pt>
    <dgm:pt modelId="{53C91786-07E4-4F30-BA2E-099DBB5F6BF0}" type="pres">
      <dgm:prSet presAssocID="{311114AB-EEC5-4383-ADC8-54CA822BA295}" presName="compositeNode" presStyleCnt="0"/>
      <dgm:spPr/>
    </dgm:pt>
    <dgm:pt modelId="{F45B89EB-1FDD-4632-849D-FCB29881AB1E}" type="pres">
      <dgm:prSet presAssocID="{311114AB-EEC5-4383-ADC8-54CA822BA295}" presName="parTx" presStyleLbl="node1" presStyleIdx="0" presStyleCnt="0">
        <dgm:presLayoutVars>
          <dgm:chMax val="0"/>
          <dgm:chPref val="0"/>
          <dgm:bulletEnabled val="1"/>
        </dgm:presLayoutVars>
      </dgm:prSet>
      <dgm:spPr/>
    </dgm:pt>
    <dgm:pt modelId="{B71A053B-7142-4C41-8E52-23256A3E1300}" type="pres">
      <dgm:prSet presAssocID="{311114AB-EEC5-4383-ADC8-54CA822BA295}" presName="parSh" presStyleCnt="0"/>
      <dgm:spPr/>
    </dgm:pt>
    <dgm:pt modelId="{4A5F4EB1-FBB9-4172-9BB9-730987DB0856}" type="pres">
      <dgm:prSet presAssocID="{311114AB-EEC5-4383-ADC8-54CA822BA295}" presName="lineNode" presStyleLbl="alignAccFollowNode1" presStyleIdx="9" presStyleCnt="24"/>
      <dgm:spPr/>
    </dgm:pt>
    <dgm:pt modelId="{A61A8228-D19A-4587-B290-1A33D4017B23}" type="pres">
      <dgm:prSet presAssocID="{311114AB-EEC5-4383-ADC8-54CA822BA295}" presName="lineArrowNode" presStyleLbl="alignAccFollowNode1" presStyleIdx="10" presStyleCnt="24"/>
      <dgm:spPr/>
    </dgm:pt>
    <dgm:pt modelId="{A324BE36-5E90-4FBC-B97C-24A70FDE7519}" type="pres">
      <dgm:prSet presAssocID="{8B9F3760-DEC1-411C-8077-0873A0F68B5E}" presName="sibTransNodeCircle" presStyleLbl="alignNode1" presStyleIdx="3" presStyleCnt="8">
        <dgm:presLayoutVars>
          <dgm:chMax val="0"/>
          <dgm:bulletEnabled/>
        </dgm:presLayoutVars>
      </dgm:prSet>
      <dgm:spPr/>
    </dgm:pt>
    <dgm:pt modelId="{F2A64F8B-A2E2-4E3A-A26F-CE244C571A97}" type="pres">
      <dgm:prSet presAssocID="{8B9F3760-DEC1-411C-8077-0873A0F68B5E}" presName="spacerBetweenCircleAndCallout" presStyleCnt="0">
        <dgm:presLayoutVars/>
      </dgm:prSet>
      <dgm:spPr/>
    </dgm:pt>
    <dgm:pt modelId="{5B5AA6EF-EE76-4DF9-A0B2-C8F15C3932C8}" type="pres">
      <dgm:prSet presAssocID="{311114AB-EEC5-4383-ADC8-54CA822BA295}" presName="nodeText" presStyleLbl="alignAccFollowNode1" presStyleIdx="11" presStyleCnt="24">
        <dgm:presLayoutVars>
          <dgm:bulletEnabled val="1"/>
        </dgm:presLayoutVars>
      </dgm:prSet>
      <dgm:spPr/>
    </dgm:pt>
    <dgm:pt modelId="{25C8FE53-BD1B-4D6D-975D-56387305BED1}" type="pres">
      <dgm:prSet presAssocID="{8B9F3760-DEC1-411C-8077-0873A0F68B5E}" presName="sibTransComposite" presStyleCnt="0"/>
      <dgm:spPr/>
    </dgm:pt>
    <dgm:pt modelId="{92D4EC1B-4308-40A4-8501-C6E81BB45906}" type="pres">
      <dgm:prSet presAssocID="{B811A784-26BC-4668-911E-A36B122ECE22}" presName="compositeNode" presStyleCnt="0"/>
      <dgm:spPr/>
    </dgm:pt>
    <dgm:pt modelId="{3B32895E-B98C-4E7A-92B1-883611E847A9}" type="pres">
      <dgm:prSet presAssocID="{B811A784-26BC-4668-911E-A36B122ECE22}" presName="parTx" presStyleLbl="node1" presStyleIdx="0" presStyleCnt="0">
        <dgm:presLayoutVars>
          <dgm:chMax val="0"/>
          <dgm:chPref val="0"/>
          <dgm:bulletEnabled val="1"/>
        </dgm:presLayoutVars>
      </dgm:prSet>
      <dgm:spPr/>
    </dgm:pt>
    <dgm:pt modelId="{A07A3625-B53A-4CBF-B5FB-AF04A1964CA6}" type="pres">
      <dgm:prSet presAssocID="{B811A784-26BC-4668-911E-A36B122ECE22}" presName="parSh" presStyleCnt="0"/>
      <dgm:spPr/>
    </dgm:pt>
    <dgm:pt modelId="{4B3BEC56-32D8-4E5A-9ACB-E9340215115C}" type="pres">
      <dgm:prSet presAssocID="{B811A784-26BC-4668-911E-A36B122ECE22}" presName="lineNode" presStyleLbl="alignAccFollowNode1" presStyleIdx="12" presStyleCnt="24"/>
      <dgm:spPr/>
    </dgm:pt>
    <dgm:pt modelId="{7CB0713C-CB7E-46EF-9B16-F19874259B97}" type="pres">
      <dgm:prSet presAssocID="{B811A784-26BC-4668-911E-A36B122ECE22}" presName="lineArrowNode" presStyleLbl="alignAccFollowNode1" presStyleIdx="13" presStyleCnt="24"/>
      <dgm:spPr/>
    </dgm:pt>
    <dgm:pt modelId="{4163C7F4-3898-4FFC-84EC-4748EC128FD2}" type="pres">
      <dgm:prSet presAssocID="{5E69CBE8-834F-4C13-899C-8E567B29CADC}" presName="sibTransNodeCircle" presStyleLbl="alignNode1" presStyleIdx="4" presStyleCnt="8">
        <dgm:presLayoutVars>
          <dgm:chMax val="0"/>
          <dgm:bulletEnabled/>
        </dgm:presLayoutVars>
      </dgm:prSet>
      <dgm:spPr/>
    </dgm:pt>
    <dgm:pt modelId="{50F7EFF9-7A71-47A3-BD40-CA246E99C510}" type="pres">
      <dgm:prSet presAssocID="{5E69CBE8-834F-4C13-899C-8E567B29CADC}" presName="spacerBetweenCircleAndCallout" presStyleCnt="0">
        <dgm:presLayoutVars/>
      </dgm:prSet>
      <dgm:spPr/>
    </dgm:pt>
    <dgm:pt modelId="{6E861EA9-704A-408D-921D-1EB9A1EDC8D6}" type="pres">
      <dgm:prSet presAssocID="{B811A784-26BC-4668-911E-A36B122ECE22}" presName="nodeText" presStyleLbl="alignAccFollowNode1" presStyleIdx="14" presStyleCnt="24">
        <dgm:presLayoutVars>
          <dgm:bulletEnabled val="1"/>
        </dgm:presLayoutVars>
      </dgm:prSet>
      <dgm:spPr/>
    </dgm:pt>
    <dgm:pt modelId="{095798F4-7AD5-4993-8DA0-CCAB362ED18A}" type="pres">
      <dgm:prSet presAssocID="{5E69CBE8-834F-4C13-899C-8E567B29CADC}" presName="sibTransComposite" presStyleCnt="0"/>
      <dgm:spPr/>
    </dgm:pt>
    <dgm:pt modelId="{15CC7CF1-B8DA-4AA0-B21F-22E450693890}" type="pres">
      <dgm:prSet presAssocID="{B38615C7-BB56-4DE4-BADC-40C2925494A3}" presName="compositeNode" presStyleCnt="0"/>
      <dgm:spPr/>
    </dgm:pt>
    <dgm:pt modelId="{CB3413AA-54F0-4B30-B0AC-8C8F67F1009A}" type="pres">
      <dgm:prSet presAssocID="{B38615C7-BB56-4DE4-BADC-40C2925494A3}" presName="parTx" presStyleLbl="node1" presStyleIdx="0" presStyleCnt="0">
        <dgm:presLayoutVars>
          <dgm:chMax val="0"/>
          <dgm:chPref val="0"/>
          <dgm:bulletEnabled val="1"/>
        </dgm:presLayoutVars>
      </dgm:prSet>
      <dgm:spPr/>
    </dgm:pt>
    <dgm:pt modelId="{D99CE344-5751-4C23-8E52-2B536A82F595}" type="pres">
      <dgm:prSet presAssocID="{B38615C7-BB56-4DE4-BADC-40C2925494A3}" presName="parSh" presStyleCnt="0"/>
      <dgm:spPr/>
    </dgm:pt>
    <dgm:pt modelId="{4BD0BE1F-6956-4AF9-8840-F781D946FCE3}" type="pres">
      <dgm:prSet presAssocID="{B38615C7-BB56-4DE4-BADC-40C2925494A3}" presName="lineNode" presStyleLbl="alignAccFollowNode1" presStyleIdx="15" presStyleCnt="24"/>
      <dgm:spPr/>
    </dgm:pt>
    <dgm:pt modelId="{EFDFBA7B-2E1C-41AB-BE5E-959E0F5836B7}" type="pres">
      <dgm:prSet presAssocID="{B38615C7-BB56-4DE4-BADC-40C2925494A3}" presName="lineArrowNode" presStyleLbl="alignAccFollowNode1" presStyleIdx="16" presStyleCnt="24"/>
      <dgm:spPr/>
    </dgm:pt>
    <dgm:pt modelId="{97F1E465-2F0C-42E5-8935-96D1951C122C}" type="pres">
      <dgm:prSet presAssocID="{BC7E5536-B43B-4987-891D-F9B22846906D}" presName="sibTransNodeCircle" presStyleLbl="alignNode1" presStyleIdx="5" presStyleCnt="8">
        <dgm:presLayoutVars>
          <dgm:chMax val="0"/>
          <dgm:bulletEnabled/>
        </dgm:presLayoutVars>
      </dgm:prSet>
      <dgm:spPr/>
    </dgm:pt>
    <dgm:pt modelId="{E1F14EB2-1609-451E-8E6B-F681DDCCDDEE}" type="pres">
      <dgm:prSet presAssocID="{BC7E5536-B43B-4987-891D-F9B22846906D}" presName="spacerBetweenCircleAndCallout" presStyleCnt="0">
        <dgm:presLayoutVars/>
      </dgm:prSet>
      <dgm:spPr/>
    </dgm:pt>
    <dgm:pt modelId="{5F196127-C162-4348-8CD2-2338671BD0CF}" type="pres">
      <dgm:prSet presAssocID="{B38615C7-BB56-4DE4-BADC-40C2925494A3}" presName="nodeText" presStyleLbl="alignAccFollowNode1" presStyleIdx="17" presStyleCnt="24">
        <dgm:presLayoutVars>
          <dgm:bulletEnabled val="1"/>
        </dgm:presLayoutVars>
      </dgm:prSet>
      <dgm:spPr/>
    </dgm:pt>
    <dgm:pt modelId="{9AE8F735-42C1-4CF0-B84A-C14C06A8AFE7}" type="pres">
      <dgm:prSet presAssocID="{BC7E5536-B43B-4987-891D-F9B22846906D}" presName="sibTransComposite" presStyleCnt="0"/>
      <dgm:spPr/>
    </dgm:pt>
    <dgm:pt modelId="{90733152-D2A8-4401-A8C6-1EC5528EE55A}" type="pres">
      <dgm:prSet presAssocID="{8718DD2B-3204-481E-911A-2CDF367224C7}" presName="compositeNode" presStyleCnt="0"/>
      <dgm:spPr/>
    </dgm:pt>
    <dgm:pt modelId="{BD354230-54F6-405D-8E80-3A0A49D5AC1F}" type="pres">
      <dgm:prSet presAssocID="{8718DD2B-3204-481E-911A-2CDF367224C7}" presName="parTx" presStyleLbl="node1" presStyleIdx="0" presStyleCnt="0">
        <dgm:presLayoutVars>
          <dgm:chMax val="0"/>
          <dgm:chPref val="0"/>
          <dgm:bulletEnabled val="1"/>
        </dgm:presLayoutVars>
      </dgm:prSet>
      <dgm:spPr/>
    </dgm:pt>
    <dgm:pt modelId="{F2E08CD4-AA1F-4E44-9CDC-CF0D1C7F8326}" type="pres">
      <dgm:prSet presAssocID="{8718DD2B-3204-481E-911A-2CDF367224C7}" presName="parSh" presStyleCnt="0"/>
      <dgm:spPr/>
    </dgm:pt>
    <dgm:pt modelId="{572E0FAC-DB58-4A87-BAEB-02341428F77D}" type="pres">
      <dgm:prSet presAssocID="{8718DD2B-3204-481E-911A-2CDF367224C7}" presName="lineNode" presStyleLbl="alignAccFollowNode1" presStyleIdx="18" presStyleCnt="24"/>
      <dgm:spPr/>
    </dgm:pt>
    <dgm:pt modelId="{8B397DB1-AD43-4D9F-8419-11F326E5FCD9}" type="pres">
      <dgm:prSet presAssocID="{8718DD2B-3204-481E-911A-2CDF367224C7}" presName="lineArrowNode" presStyleLbl="alignAccFollowNode1" presStyleIdx="19" presStyleCnt="24"/>
      <dgm:spPr/>
    </dgm:pt>
    <dgm:pt modelId="{19A19443-B1FC-48D1-91E1-D89F7B9B5F86}" type="pres">
      <dgm:prSet presAssocID="{940C4614-96BC-4E40-9803-2F3E4BB0C089}" presName="sibTransNodeCircle" presStyleLbl="alignNode1" presStyleIdx="6" presStyleCnt="8">
        <dgm:presLayoutVars>
          <dgm:chMax val="0"/>
          <dgm:bulletEnabled/>
        </dgm:presLayoutVars>
      </dgm:prSet>
      <dgm:spPr/>
    </dgm:pt>
    <dgm:pt modelId="{22FBE7BE-0CBA-4208-B123-01C7FD2B0FE2}" type="pres">
      <dgm:prSet presAssocID="{940C4614-96BC-4E40-9803-2F3E4BB0C089}" presName="spacerBetweenCircleAndCallout" presStyleCnt="0">
        <dgm:presLayoutVars/>
      </dgm:prSet>
      <dgm:spPr/>
    </dgm:pt>
    <dgm:pt modelId="{3EC2D703-96D1-453D-807F-0BA7F4326357}" type="pres">
      <dgm:prSet presAssocID="{8718DD2B-3204-481E-911A-2CDF367224C7}" presName="nodeText" presStyleLbl="alignAccFollowNode1" presStyleIdx="20" presStyleCnt="24">
        <dgm:presLayoutVars>
          <dgm:bulletEnabled val="1"/>
        </dgm:presLayoutVars>
      </dgm:prSet>
      <dgm:spPr/>
    </dgm:pt>
    <dgm:pt modelId="{F9846462-1FF4-48C9-A48E-FACC0D25AE75}" type="pres">
      <dgm:prSet presAssocID="{940C4614-96BC-4E40-9803-2F3E4BB0C089}" presName="sibTransComposite" presStyleCnt="0"/>
      <dgm:spPr/>
    </dgm:pt>
    <dgm:pt modelId="{9B5F6801-A3A6-416A-A061-14D7FCFEAA8E}" type="pres">
      <dgm:prSet presAssocID="{55ED34CE-96FF-4434-9B20-FBFA01C17B28}" presName="compositeNode" presStyleCnt="0"/>
      <dgm:spPr/>
    </dgm:pt>
    <dgm:pt modelId="{E1E989A9-60AD-4AF3-9104-1E0AEE45BFA6}" type="pres">
      <dgm:prSet presAssocID="{55ED34CE-96FF-4434-9B20-FBFA01C17B28}" presName="parTx" presStyleLbl="node1" presStyleIdx="0" presStyleCnt="0">
        <dgm:presLayoutVars>
          <dgm:chMax val="0"/>
          <dgm:chPref val="0"/>
          <dgm:bulletEnabled val="1"/>
        </dgm:presLayoutVars>
      </dgm:prSet>
      <dgm:spPr/>
    </dgm:pt>
    <dgm:pt modelId="{F19F6FC1-0958-4078-9CBB-3D7F9901BE38}" type="pres">
      <dgm:prSet presAssocID="{55ED34CE-96FF-4434-9B20-FBFA01C17B28}" presName="parSh" presStyleCnt="0"/>
      <dgm:spPr/>
    </dgm:pt>
    <dgm:pt modelId="{52E15878-AFDF-4386-970D-D3E48BA8A705}" type="pres">
      <dgm:prSet presAssocID="{55ED34CE-96FF-4434-9B20-FBFA01C17B28}" presName="lineNode" presStyleLbl="alignAccFollowNode1" presStyleIdx="21" presStyleCnt="24"/>
      <dgm:spPr/>
    </dgm:pt>
    <dgm:pt modelId="{ADF4217D-0429-4373-85F1-0BDF1E908C61}" type="pres">
      <dgm:prSet presAssocID="{55ED34CE-96FF-4434-9B20-FBFA01C17B28}" presName="lineArrowNode" presStyleLbl="alignAccFollowNode1" presStyleIdx="22" presStyleCnt="24"/>
      <dgm:spPr/>
    </dgm:pt>
    <dgm:pt modelId="{B0109419-1C3D-4EC1-967B-07C6E0553F71}" type="pres">
      <dgm:prSet presAssocID="{1E7A9FC2-2498-4D4F-BB65-7A441880C1B4}" presName="sibTransNodeCircle" presStyleLbl="alignNode1" presStyleIdx="7" presStyleCnt="8">
        <dgm:presLayoutVars>
          <dgm:chMax val="0"/>
          <dgm:bulletEnabled/>
        </dgm:presLayoutVars>
      </dgm:prSet>
      <dgm:spPr/>
    </dgm:pt>
    <dgm:pt modelId="{A923703C-97D0-492F-A264-24C17CD4D424}" type="pres">
      <dgm:prSet presAssocID="{1E7A9FC2-2498-4D4F-BB65-7A441880C1B4}" presName="spacerBetweenCircleAndCallout" presStyleCnt="0">
        <dgm:presLayoutVars/>
      </dgm:prSet>
      <dgm:spPr/>
    </dgm:pt>
    <dgm:pt modelId="{C1A0A044-8171-48C6-AC31-2A543BA2C170}" type="pres">
      <dgm:prSet presAssocID="{55ED34CE-96FF-4434-9B20-FBFA01C17B28}" presName="nodeText" presStyleLbl="alignAccFollowNode1" presStyleIdx="23" presStyleCnt="24">
        <dgm:presLayoutVars>
          <dgm:bulletEnabled val="1"/>
        </dgm:presLayoutVars>
      </dgm:prSet>
      <dgm:spPr/>
    </dgm:pt>
  </dgm:ptLst>
  <dgm:cxnLst>
    <dgm:cxn modelId="{2F5BA300-2256-4AEA-A76E-4BBD57F33DC0}" type="presOf" srcId="{B38615C7-BB56-4DE4-BADC-40C2925494A3}" destId="{5F196127-C162-4348-8CD2-2338671BD0CF}" srcOrd="0" destOrd="0" presId="urn:microsoft.com/office/officeart/2016/7/layout/LinearArrowProcessNumbered"/>
    <dgm:cxn modelId="{8520AC01-5763-4A2D-90C5-D5963EB8F481}" srcId="{7D9CC200-50E5-4AB5-B536-93343592A2B2}" destId="{311114AB-EEC5-4383-ADC8-54CA822BA295}" srcOrd="3" destOrd="0" parTransId="{61E7C0AB-AD84-455F-B9AE-3C689AA9DEDB}" sibTransId="{8B9F3760-DEC1-411C-8077-0873A0F68B5E}"/>
    <dgm:cxn modelId="{CAAF8110-B25E-47D5-8C39-262221A5AE60}" srcId="{7D9CC200-50E5-4AB5-B536-93343592A2B2}" destId="{892A5970-CFB3-4812-BDDA-85713379E3B8}" srcOrd="0" destOrd="0" parTransId="{17BA1A86-B01C-40FF-8BFF-925D0700428A}" sibTransId="{850D7669-F7BB-4B6E-B641-C52E6BDCF482}"/>
    <dgm:cxn modelId="{0F63E212-E5F6-4682-A663-304316D9A675}" type="presOf" srcId="{BBBE61FE-F8E9-43E3-8295-D3F41356795D}" destId="{BC048C64-1ECC-4921-A634-316C2C192C70}" srcOrd="0" destOrd="0" presId="urn:microsoft.com/office/officeart/2016/7/layout/LinearArrowProcessNumbered"/>
    <dgm:cxn modelId="{B68F5E46-DA9A-434E-9E0A-CC740DF82970}" type="presOf" srcId="{BC7E5536-B43B-4987-891D-F9B22846906D}" destId="{97F1E465-2F0C-42E5-8935-96D1951C122C}" srcOrd="0" destOrd="0" presId="urn:microsoft.com/office/officeart/2016/7/layout/LinearArrowProcessNumbered"/>
    <dgm:cxn modelId="{C56E0567-30F8-456E-AFAE-B1F702DD8BF2}" type="presOf" srcId="{57A37F9A-EDF3-4501-A255-FED5263C9355}" destId="{BD57472B-A849-4258-AE14-89A14AF4D7DE}" srcOrd="0" destOrd="0" presId="urn:microsoft.com/office/officeart/2016/7/layout/LinearArrowProcessNumbered"/>
    <dgm:cxn modelId="{0A17EF47-5600-4FDC-A32E-C7B19B7F48CE}" type="presOf" srcId="{8718DD2B-3204-481E-911A-2CDF367224C7}" destId="{3EC2D703-96D1-453D-807F-0BA7F4326357}" srcOrd="0" destOrd="0" presId="urn:microsoft.com/office/officeart/2016/7/layout/LinearArrowProcessNumbered"/>
    <dgm:cxn modelId="{E342E154-F311-422E-AC6E-D5E52AAD143E}" srcId="{7D9CC200-50E5-4AB5-B536-93343592A2B2}" destId="{55ED34CE-96FF-4434-9B20-FBFA01C17B28}" srcOrd="7" destOrd="0" parTransId="{878B5CC9-4508-425D-974F-47056C6CB915}" sibTransId="{1E7A9FC2-2498-4D4F-BB65-7A441880C1B4}"/>
    <dgm:cxn modelId="{AC310956-0AD6-4B8F-AD5D-725EDA04FCF2}" srcId="{7D9CC200-50E5-4AB5-B536-93343592A2B2}" destId="{57A37F9A-EDF3-4501-A255-FED5263C9355}" srcOrd="2" destOrd="0" parTransId="{775F15FC-F979-499B-B48C-07CC0D45E418}" sibTransId="{39743ECE-B73A-49E4-ADA1-4E60F7045DBE}"/>
    <dgm:cxn modelId="{AD8B8888-4776-4737-8F14-937AA30CF835}" type="presOf" srcId="{311114AB-EEC5-4383-ADC8-54CA822BA295}" destId="{5B5AA6EF-EE76-4DF9-A0B2-C8F15C3932C8}" srcOrd="0" destOrd="0" presId="urn:microsoft.com/office/officeart/2016/7/layout/LinearArrowProcessNumbered"/>
    <dgm:cxn modelId="{7305D38C-B685-4FA2-B2ED-C93AD4E93CAC}" type="presOf" srcId="{B811A784-26BC-4668-911E-A36B122ECE22}" destId="{6E861EA9-704A-408D-921D-1EB9A1EDC8D6}" srcOrd="0" destOrd="0" presId="urn:microsoft.com/office/officeart/2016/7/layout/LinearArrowProcessNumbered"/>
    <dgm:cxn modelId="{ED2C6096-7244-4961-8E54-D784B08C1705}" type="presOf" srcId="{7D9CC200-50E5-4AB5-B536-93343592A2B2}" destId="{C87A874D-F76E-49F2-9D98-FE46FEC79CD8}" srcOrd="0" destOrd="0" presId="urn:microsoft.com/office/officeart/2016/7/layout/LinearArrowProcessNumbered"/>
    <dgm:cxn modelId="{D7054996-1301-4F15-B223-EBFA4934FAE8}" type="presOf" srcId="{282ED837-EE33-4F5A-9A9C-59F3E5745BB9}" destId="{F834D72C-2DB7-4BEB-B4DD-931696AF5BE3}" srcOrd="0" destOrd="0" presId="urn:microsoft.com/office/officeart/2016/7/layout/LinearArrowProcessNumbered"/>
    <dgm:cxn modelId="{170E60AD-A562-457A-B05E-8053B16AF6C4}" srcId="{7D9CC200-50E5-4AB5-B536-93343592A2B2}" destId="{B811A784-26BC-4668-911E-A36B122ECE22}" srcOrd="4" destOrd="0" parTransId="{47B0ED28-9F6A-47B4-850E-5931F4DACC7E}" sibTransId="{5E69CBE8-834F-4C13-899C-8E567B29CADC}"/>
    <dgm:cxn modelId="{6E16FABA-E145-4863-A81D-D3869F5C091E}" type="presOf" srcId="{8B9F3760-DEC1-411C-8077-0873A0F68B5E}" destId="{A324BE36-5E90-4FBC-B97C-24A70FDE7519}" srcOrd="0" destOrd="0" presId="urn:microsoft.com/office/officeart/2016/7/layout/LinearArrowProcessNumbered"/>
    <dgm:cxn modelId="{A52F76BC-7CF0-42FF-8CCB-4A4F90133DC4}" type="presOf" srcId="{892A5970-CFB3-4812-BDDA-85713379E3B8}" destId="{34E67A21-B894-4EFE-9246-51B29B051840}" srcOrd="0" destOrd="0" presId="urn:microsoft.com/office/officeart/2016/7/layout/LinearArrowProcessNumbered"/>
    <dgm:cxn modelId="{B97AB9BD-4AFC-46D6-A26D-EBB1D79B6C5D}" type="presOf" srcId="{940C4614-96BC-4E40-9803-2F3E4BB0C089}" destId="{19A19443-B1FC-48D1-91E1-D89F7B9B5F86}" srcOrd="0" destOrd="0" presId="urn:microsoft.com/office/officeart/2016/7/layout/LinearArrowProcessNumbered"/>
    <dgm:cxn modelId="{87E890C3-1FA5-432C-A6AE-D7450F3E66D3}" srcId="{7D9CC200-50E5-4AB5-B536-93343592A2B2}" destId="{8718DD2B-3204-481E-911A-2CDF367224C7}" srcOrd="6" destOrd="0" parTransId="{729FB600-212D-4D4E-85A0-F310EE14B1E9}" sibTransId="{940C4614-96BC-4E40-9803-2F3E4BB0C089}"/>
    <dgm:cxn modelId="{2B0FC1C8-E89F-409B-B34B-F175A7B53250}" type="presOf" srcId="{1E7A9FC2-2498-4D4F-BB65-7A441880C1B4}" destId="{B0109419-1C3D-4EC1-967B-07C6E0553F71}" srcOrd="0" destOrd="0" presId="urn:microsoft.com/office/officeart/2016/7/layout/LinearArrowProcessNumbered"/>
    <dgm:cxn modelId="{5BF6E0D8-78CF-427D-914A-3AB6787A0261}" type="presOf" srcId="{5E69CBE8-834F-4C13-899C-8E567B29CADC}" destId="{4163C7F4-3898-4FFC-84EC-4748EC128FD2}" srcOrd="0" destOrd="0" presId="urn:microsoft.com/office/officeart/2016/7/layout/LinearArrowProcessNumbered"/>
    <dgm:cxn modelId="{559C3ADE-3985-408E-8E9B-C862EA49E318}" srcId="{7D9CC200-50E5-4AB5-B536-93343592A2B2}" destId="{B38615C7-BB56-4DE4-BADC-40C2925494A3}" srcOrd="5" destOrd="0" parTransId="{0A4BFCDE-4018-4B9C-BDBC-7FB7E04678DA}" sibTransId="{BC7E5536-B43B-4987-891D-F9B22846906D}"/>
    <dgm:cxn modelId="{A8C36CE0-B1A8-4C9F-8639-2CFABF4ADD2E}" type="presOf" srcId="{55ED34CE-96FF-4434-9B20-FBFA01C17B28}" destId="{C1A0A044-8171-48C6-AC31-2A543BA2C170}" srcOrd="0" destOrd="0" presId="urn:microsoft.com/office/officeart/2016/7/layout/LinearArrowProcessNumbered"/>
    <dgm:cxn modelId="{FB0931EE-2614-41C6-BCFE-D46E01212B1A}" type="presOf" srcId="{39743ECE-B73A-49E4-ADA1-4E60F7045DBE}" destId="{D74749DB-E660-4824-95E1-A476F24C8594}" srcOrd="0" destOrd="0" presId="urn:microsoft.com/office/officeart/2016/7/layout/LinearArrowProcessNumbered"/>
    <dgm:cxn modelId="{76D3B7EE-592B-466C-BE70-2B29ACE54EF7}" type="presOf" srcId="{850D7669-F7BB-4B6E-B641-C52E6BDCF482}" destId="{E93438CD-E2CD-4725-A632-2C440AFD12BF}" srcOrd="0" destOrd="0" presId="urn:microsoft.com/office/officeart/2016/7/layout/LinearArrowProcessNumbered"/>
    <dgm:cxn modelId="{A95C3BF6-22BB-456E-9B51-1A9C3A98415E}" srcId="{7D9CC200-50E5-4AB5-B536-93343592A2B2}" destId="{282ED837-EE33-4F5A-9A9C-59F3E5745BB9}" srcOrd="1" destOrd="0" parTransId="{2F83BBC3-1479-40CA-85E8-EC53AFAA4E6C}" sibTransId="{BBBE61FE-F8E9-43E3-8295-D3F41356795D}"/>
    <dgm:cxn modelId="{C9F03D34-9CC9-42AF-85B9-C2722AFB4275}" type="presParOf" srcId="{C87A874D-F76E-49F2-9D98-FE46FEC79CD8}" destId="{24DC63A5-FAEB-4917-9471-E20EBADBF664}" srcOrd="0" destOrd="0" presId="urn:microsoft.com/office/officeart/2016/7/layout/LinearArrowProcessNumbered"/>
    <dgm:cxn modelId="{21E51E02-C45F-4B9F-B843-7F92C82097B2}" type="presParOf" srcId="{24DC63A5-FAEB-4917-9471-E20EBADBF664}" destId="{EFE113E3-8B02-4634-BEBE-80A2FB22E266}" srcOrd="0" destOrd="0" presId="urn:microsoft.com/office/officeart/2016/7/layout/LinearArrowProcessNumbered"/>
    <dgm:cxn modelId="{6D25B9E6-4DC3-440C-AE2F-79D0C546E6B5}" type="presParOf" srcId="{24DC63A5-FAEB-4917-9471-E20EBADBF664}" destId="{9E3CDC87-642C-4A65-9098-EE43C85CD43D}" srcOrd="1" destOrd="0" presId="urn:microsoft.com/office/officeart/2016/7/layout/LinearArrowProcessNumbered"/>
    <dgm:cxn modelId="{C9EC04FE-1EFD-46E8-BEAA-857BA9D7F0F8}" type="presParOf" srcId="{9E3CDC87-642C-4A65-9098-EE43C85CD43D}" destId="{05B45783-B08D-4C0C-8FB8-188521DA5ACD}" srcOrd="0" destOrd="0" presId="urn:microsoft.com/office/officeart/2016/7/layout/LinearArrowProcessNumbered"/>
    <dgm:cxn modelId="{F8435173-3677-4F1D-AB5E-93AE3C2812D1}" type="presParOf" srcId="{9E3CDC87-642C-4A65-9098-EE43C85CD43D}" destId="{DFD8E755-A71B-4039-8EAA-EFAE29AF7502}" srcOrd="1" destOrd="0" presId="urn:microsoft.com/office/officeart/2016/7/layout/LinearArrowProcessNumbered"/>
    <dgm:cxn modelId="{297FFE47-7996-4EB9-9B22-4485D102F829}" type="presParOf" srcId="{9E3CDC87-642C-4A65-9098-EE43C85CD43D}" destId="{E93438CD-E2CD-4725-A632-2C440AFD12BF}" srcOrd="2" destOrd="0" presId="urn:microsoft.com/office/officeart/2016/7/layout/LinearArrowProcessNumbered"/>
    <dgm:cxn modelId="{8801385D-C663-441A-912D-50C0BBD051AF}" type="presParOf" srcId="{9E3CDC87-642C-4A65-9098-EE43C85CD43D}" destId="{DDB758F9-A3B1-4115-A2A0-EF9C0F62A3DC}" srcOrd="3" destOrd="0" presId="urn:microsoft.com/office/officeart/2016/7/layout/LinearArrowProcessNumbered"/>
    <dgm:cxn modelId="{65ABB309-1B52-4705-BE79-CFA26780EA81}" type="presParOf" srcId="{24DC63A5-FAEB-4917-9471-E20EBADBF664}" destId="{34E67A21-B894-4EFE-9246-51B29B051840}" srcOrd="2" destOrd="0" presId="urn:microsoft.com/office/officeart/2016/7/layout/LinearArrowProcessNumbered"/>
    <dgm:cxn modelId="{B19377FD-6BAE-47E0-AC12-097442757721}" type="presParOf" srcId="{C87A874D-F76E-49F2-9D98-FE46FEC79CD8}" destId="{3764A0D9-FD04-4408-8679-F18D650E5709}" srcOrd="1" destOrd="0" presId="urn:microsoft.com/office/officeart/2016/7/layout/LinearArrowProcessNumbered"/>
    <dgm:cxn modelId="{A4D6FCB8-FD20-4658-84CB-C908A0946031}" type="presParOf" srcId="{C87A874D-F76E-49F2-9D98-FE46FEC79CD8}" destId="{34F9A576-F7B9-4DC8-B660-C166E2412D92}" srcOrd="2" destOrd="0" presId="urn:microsoft.com/office/officeart/2016/7/layout/LinearArrowProcessNumbered"/>
    <dgm:cxn modelId="{AD4C77FB-8800-42CD-949A-73450E2C70B8}" type="presParOf" srcId="{34F9A576-F7B9-4DC8-B660-C166E2412D92}" destId="{ECDE5E73-A13F-4119-BA4E-ECC8978FC746}" srcOrd="0" destOrd="0" presId="urn:microsoft.com/office/officeart/2016/7/layout/LinearArrowProcessNumbered"/>
    <dgm:cxn modelId="{89286275-77B1-4BE5-BAE6-BA733ADFFFDB}" type="presParOf" srcId="{34F9A576-F7B9-4DC8-B660-C166E2412D92}" destId="{67740E74-E638-420A-A2C8-85314F3E4189}" srcOrd="1" destOrd="0" presId="urn:microsoft.com/office/officeart/2016/7/layout/LinearArrowProcessNumbered"/>
    <dgm:cxn modelId="{BB8DF82B-7469-4E74-8281-27DDDFA1F7B3}" type="presParOf" srcId="{67740E74-E638-420A-A2C8-85314F3E4189}" destId="{B3121761-6DC0-4F16-929E-8AD6E1D3EA3E}" srcOrd="0" destOrd="0" presId="urn:microsoft.com/office/officeart/2016/7/layout/LinearArrowProcessNumbered"/>
    <dgm:cxn modelId="{42FB7278-5779-48D2-BD15-141E7FCEE734}" type="presParOf" srcId="{67740E74-E638-420A-A2C8-85314F3E4189}" destId="{29638F94-D735-44F6-B1DA-9D2106B9DE71}" srcOrd="1" destOrd="0" presId="urn:microsoft.com/office/officeart/2016/7/layout/LinearArrowProcessNumbered"/>
    <dgm:cxn modelId="{FD5C7C2E-D810-43F8-A5C4-6A39EA92448C}" type="presParOf" srcId="{67740E74-E638-420A-A2C8-85314F3E4189}" destId="{BC048C64-1ECC-4921-A634-316C2C192C70}" srcOrd="2" destOrd="0" presId="urn:microsoft.com/office/officeart/2016/7/layout/LinearArrowProcessNumbered"/>
    <dgm:cxn modelId="{92305FD6-72C5-45D3-A512-520A549D1F5E}" type="presParOf" srcId="{67740E74-E638-420A-A2C8-85314F3E4189}" destId="{AD2F3CD8-19AD-4071-8A4D-CE1397D156A2}" srcOrd="3" destOrd="0" presId="urn:microsoft.com/office/officeart/2016/7/layout/LinearArrowProcessNumbered"/>
    <dgm:cxn modelId="{CE344807-B03A-42BB-A41F-DC2BBA619F90}" type="presParOf" srcId="{34F9A576-F7B9-4DC8-B660-C166E2412D92}" destId="{F834D72C-2DB7-4BEB-B4DD-931696AF5BE3}" srcOrd="2" destOrd="0" presId="urn:microsoft.com/office/officeart/2016/7/layout/LinearArrowProcessNumbered"/>
    <dgm:cxn modelId="{D4AF1220-EE43-41C0-A5A9-4C6B3D353DE6}" type="presParOf" srcId="{C87A874D-F76E-49F2-9D98-FE46FEC79CD8}" destId="{6F6A0CB8-AD7E-448F-8D6F-38B1E07C6810}" srcOrd="3" destOrd="0" presId="urn:microsoft.com/office/officeart/2016/7/layout/LinearArrowProcessNumbered"/>
    <dgm:cxn modelId="{A2399E1A-AC63-4961-9969-5D542B86F490}" type="presParOf" srcId="{C87A874D-F76E-49F2-9D98-FE46FEC79CD8}" destId="{6EB65BFB-6E1D-4AAC-B950-7F344481C27F}" srcOrd="4" destOrd="0" presId="urn:microsoft.com/office/officeart/2016/7/layout/LinearArrowProcessNumbered"/>
    <dgm:cxn modelId="{94A03BD4-7B30-47EE-A677-5D7CD6FB4CE5}" type="presParOf" srcId="{6EB65BFB-6E1D-4AAC-B950-7F344481C27F}" destId="{481CE41C-023A-4307-9219-726C0D8FB023}" srcOrd="0" destOrd="0" presId="urn:microsoft.com/office/officeart/2016/7/layout/LinearArrowProcessNumbered"/>
    <dgm:cxn modelId="{CC1B861C-C309-4B74-B2D7-69AF521D2D06}" type="presParOf" srcId="{6EB65BFB-6E1D-4AAC-B950-7F344481C27F}" destId="{7D5FAF87-7F2B-48AB-864C-BD727627D8E0}" srcOrd="1" destOrd="0" presId="urn:microsoft.com/office/officeart/2016/7/layout/LinearArrowProcessNumbered"/>
    <dgm:cxn modelId="{EF018146-822D-474B-B7E3-6E258EB852E9}" type="presParOf" srcId="{7D5FAF87-7F2B-48AB-864C-BD727627D8E0}" destId="{20697990-3CFF-4BE1-9DA5-43B4B5CEB6A0}" srcOrd="0" destOrd="0" presId="urn:microsoft.com/office/officeart/2016/7/layout/LinearArrowProcessNumbered"/>
    <dgm:cxn modelId="{A141E50A-7C03-4086-950B-A31456A1C364}" type="presParOf" srcId="{7D5FAF87-7F2B-48AB-864C-BD727627D8E0}" destId="{70A83F67-00AE-4063-AD57-4EE38C275282}" srcOrd="1" destOrd="0" presId="urn:microsoft.com/office/officeart/2016/7/layout/LinearArrowProcessNumbered"/>
    <dgm:cxn modelId="{D390134A-D774-486D-9B9C-09990ABB496B}" type="presParOf" srcId="{7D5FAF87-7F2B-48AB-864C-BD727627D8E0}" destId="{D74749DB-E660-4824-95E1-A476F24C8594}" srcOrd="2" destOrd="0" presId="urn:microsoft.com/office/officeart/2016/7/layout/LinearArrowProcessNumbered"/>
    <dgm:cxn modelId="{E229CEB1-8B9D-47C4-951E-E9C4B80A8E7A}" type="presParOf" srcId="{7D5FAF87-7F2B-48AB-864C-BD727627D8E0}" destId="{1A42D4C8-C1DF-4C99-BCF7-D603B7B37DEB}" srcOrd="3" destOrd="0" presId="urn:microsoft.com/office/officeart/2016/7/layout/LinearArrowProcessNumbered"/>
    <dgm:cxn modelId="{DB189E61-9E1C-4199-A03E-87C7BF7D01F9}" type="presParOf" srcId="{6EB65BFB-6E1D-4AAC-B950-7F344481C27F}" destId="{BD57472B-A849-4258-AE14-89A14AF4D7DE}" srcOrd="2" destOrd="0" presId="urn:microsoft.com/office/officeart/2016/7/layout/LinearArrowProcessNumbered"/>
    <dgm:cxn modelId="{08621235-05CA-40DC-96F7-3F617F7BD0D0}" type="presParOf" srcId="{C87A874D-F76E-49F2-9D98-FE46FEC79CD8}" destId="{A4661B29-CBDF-449F-954F-3209BA6E3B83}" srcOrd="5" destOrd="0" presId="urn:microsoft.com/office/officeart/2016/7/layout/LinearArrowProcessNumbered"/>
    <dgm:cxn modelId="{2EDED937-444D-4F7A-A88E-58C7710647FE}" type="presParOf" srcId="{C87A874D-F76E-49F2-9D98-FE46FEC79CD8}" destId="{53C91786-07E4-4F30-BA2E-099DBB5F6BF0}" srcOrd="6" destOrd="0" presId="urn:microsoft.com/office/officeart/2016/7/layout/LinearArrowProcessNumbered"/>
    <dgm:cxn modelId="{16D24316-F88C-4972-B045-A443AAAE9A7A}" type="presParOf" srcId="{53C91786-07E4-4F30-BA2E-099DBB5F6BF0}" destId="{F45B89EB-1FDD-4632-849D-FCB29881AB1E}" srcOrd="0" destOrd="0" presId="urn:microsoft.com/office/officeart/2016/7/layout/LinearArrowProcessNumbered"/>
    <dgm:cxn modelId="{9B6A5D2F-F3F8-4711-9753-03103183CDCD}" type="presParOf" srcId="{53C91786-07E4-4F30-BA2E-099DBB5F6BF0}" destId="{B71A053B-7142-4C41-8E52-23256A3E1300}" srcOrd="1" destOrd="0" presId="urn:microsoft.com/office/officeart/2016/7/layout/LinearArrowProcessNumbered"/>
    <dgm:cxn modelId="{3E1A6F84-5701-43C8-86BC-2CB604041974}" type="presParOf" srcId="{B71A053B-7142-4C41-8E52-23256A3E1300}" destId="{4A5F4EB1-FBB9-4172-9BB9-730987DB0856}" srcOrd="0" destOrd="0" presId="urn:microsoft.com/office/officeart/2016/7/layout/LinearArrowProcessNumbered"/>
    <dgm:cxn modelId="{1DBFF5CC-1285-4471-ACB7-ABA3D285D6B5}" type="presParOf" srcId="{B71A053B-7142-4C41-8E52-23256A3E1300}" destId="{A61A8228-D19A-4587-B290-1A33D4017B23}" srcOrd="1" destOrd="0" presId="urn:microsoft.com/office/officeart/2016/7/layout/LinearArrowProcessNumbered"/>
    <dgm:cxn modelId="{7685592C-541C-47E6-9131-6241721A4CCA}" type="presParOf" srcId="{B71A053B-7142-4C41-8E52-23256A3E1300}" destId="{A324BE36-5E90-4FBC-B97C-24A70FDE7519}" srcOrd="2" destOrd="0" presId="urn:microsoft.com/office/officeart/2016/7/layout/LinearArrowProcessNumbered"/>
    <dgm:cxn modelId="{6BB26BA8-8BD2-41C0-8BDA-0E576A01F785}" type="presParOf" srcId="{B71A053B-7142-4C41-8E52-23256A3E1300}" destId="{F2A64F8B-A2E2-4E3A-A26F-CE244C571A97}" srcOrd="3" destOrd="0" presId="urn:microsoft.com/office/officeart/2016/7/layout/LinearArrowProcessNumbered"/>
    <dgm:cxn modelId="{3587F946-DFC6-43F6-ABF0-524B0D321592}" type="presParOf" srcId="{53C91786-07E4-4F30-BA2E-099DBB5F6BF0}" destId="{5B5AA6EF-EE76-4DF9-A0B2-C8F15C3932C8}" srcOrd="2" destOrd="0" presId="urn:microsoft.com/office/officeart/2016/7/layout/LinearArrowProcessNumbered"/>
    <dgm:cxn modelId="{FBFCAF64-8FD5-42DA-B213-AEFA4B9064BF}" type="presParOf" srcId="{C87A874D-F76E-49F2-9D98-FE46FEC79CD8}" destId="{25C8FE53-BD1B-4D6D-975D-56387305BED1}" srcOrd="7" destOrd="0" presId="urn:microsoft.com/office/officeart/2016/7/layout/LinearArrowProcessNumbered"/>
    <dgm:cxn modelId="{6C54757C-9A5F-4934-AB92-37BF9233D0D8}" type="presParOf" srcId="{C87A874D-F76E-49F2-9D98-FE46FEC79CD8}" destId="{92D4EC1B-4308-40A4-8501-C6E81BB45906}" srcOrd="8" destOrd="0" presId="urn:microsoft.com/office/officeart/2016/7/layout/LinearArrowProcessNumbered"/>
    <dgm:cxn modelId="{3E3CA69F-1C87-4EAB-8E9B-39B5CAE73498}" type="presParOf" srcId="{92D4EC1B-4308-40A4-8501-C6E81BB45906}" destId="{3B32895E-B98C-4E7A-92B1-883611E847A9}" srcOrd="0" destOrd="0" presId="urn:microsoft.com/office/officeart/2016/7/layout/LinearArrowProcessNumbered"/>
    <dgm:cxn modelId="{7EC81A10-90FE-4958-AA95-1EEE87B01A2E}" type="presParOf" srcId="{92D4EC1B-4308-40A4-8501-C6E81BB45906}" destId="{A07A3625-B53A-4CBF-B5FB-AF04A1964CA6}" srcOrd="1" destOrd="0" presId="urn:microsoft.com/office/officeart/2016/7/layout/LinearArrowProcessNumbered"/>
    <dgm:cxn modelId="{D61022E9-474D-4CF1-A17B-8E844B688A6E}" type="presParOf" srcId="{A07A3625-B53A-4CBF-B5FB-AF04A1964CA6}" destId="{4B3BEC56-32D8-4E5A-9ACB-E9340215115C}" srcOrd="0" destOrd="0" presId="urn:microsoft.com/office/officeart/2016/7/layout/LinearArrowProcessNumbered"/>
    <dgm:cxn modelId="{1BDDDB1B-9401-4609-A383-73A50B4AE40F}" type="presParOf" srcId="{A07A3625-B53A-4CBF-B5FB-AF04A1964CA6}" destId="{7CB0713C-CB7E-46EF-9B16-F19874259B97}" srcOrd="1" destOrd="0" presId="urn:microsoft.com/office/officeart/2016/7/layout/LinearArrowProcessNumbered"/>
    <dgm:cxn modelId="{6C2C27FC-1A7A-473A-8ED8-1862EC9E793D}" type="presParOf" srcId="{A07A3625-B53A-4CBF-B5FB-AF04A1964CA6}" destId="{4163C7F4-3898-4FFC-84EC-4748EC128FD2}" srcOrd="2" destOrd="0" presId="urn:microsoft.com/office/officeart/2016/7/layout/LinearArrowProcessNumbered"/>
    <dgm:cxn modelId="{839A11AB-47E5-4AB5-8A27-B728713ED47C}" type="presParOf" srcId="{A07A3625-B53A-4CBF-B5FB-AF04A1964CA6}" destId="{50F7EFF9-7A71-47A3-BD40-CA246E99C510}" srcOrd="3" destOrd="0" presId="urn:microsoft.com/office/officeart/2016/7/layout/LinearArrowProcessNumbered"/>
    <dgm:cxn modelId="{4CD50505-47C5-4B75-AA30-00CF9288F607}" type="presParOf" srcId="{92D4EC1B-4308-40A4-8501-C6E81BB45906}" destId="{6E861EA9-704A-408D-921D-1EB9A1EDC8D6}" srcOrd="2" destOrd="0" presId="urn:microsoft.com/office/officeart/2016/7/layout/LinearArrowProcessNumbered"/>
    <dgm:cxn modelId="{BFA0E984-AFC9-4D50-B4E4-14522642F6E0}" type="presParOf" srcId="{C87A874D-F76E-49F2-9D98-FE46FEC79CD8}" destId="{095798F4-7AD5-4993-8DA0-CCAB362ED18A}" srcOrd="9" destOrd="0" presId="urn:microsoft.com/office/officeart/2016/7/layout/LinearArrowProcessNumbered"/>
    <dgm:cxn modelId="{BEC9EC4F-1A49-42CE-B017-B76A3A40EE86}" type="presParOf" srcId="{C87A874D-F76E-49F2-9D98-FE46FEC79CD8}" destId="{15CC7CF1-B8DA-4AA0-B21F-22E450693890}" srcOrd="10" destOrd="0" presId="urn:microsoft.com/office/officeart/2016/7/layout/LinearArrowProcessNumbered"/>
    <dgm:cxn modelId="{598ACC5D-23CA-4F28-B70B-6D6D80E90960}" type="presParOf" srcId="{15CC7CF1-B8DA-4AA0-B21F-22E450693890}" destId="{CB3413AA-54F0-4B30-B0AC-8C8F67F1009A}" srcOrd="0" destOrd="0" presId="urn:microsoft.com/office/officeart/2016/7/layout/LinearArrowProcessNumbered"/>
    <dgm:cxn modelId="{DB46BEB9-DCA9-40FC-8816-8D0544334A6A}" type="presParOf" srcId="{15CC7CF1-B8DA-4AA0-B21F-22E450693890}" destId="{D99CE344-5751-4C23-8E52-2B536A82F595}" srcOrd="1" destOrd="0" presId="urn:microsoft.com/office/officeart/2016/7/layout/LinearArrowProcessNumbered"/>
    <dgm:cxn modelId="{A304D11C-B91F-428C-BC35-6DF58FBB7FFD}" type="presParOf" srcId="{D99CE344-5751-4C23-8E52-2B536A82F595}" destId="{4BD0BE1F-6956-4AF9-8840-F781D946FCE3}" srcOrd="0" destOrd="0" presId="urn:microsoft.com/office/officeart/2016/7/layout/LinearArrowProcessNumbered"/>
    <dgm:cxn modelId="{844E4C28-9E99-4557-975C-95BAA08741EE}" type="presParOf" srcId="{D99CE344-5751-4C23-8E52-2B536A82F595}" destId="{EFDFBA7B-2E1C-41AB-BE5E-959E0F5836B7}" srcOrd="1" destOrd="0" presId="urn:microsoft.com/office/officeart/2016/7/layout/LinearArrowProcessNumbered"/>
    <dgm:cxn modelId="{CA74C413-1242-4575-8ED0-68B0F92577D0}" type="presParOf" srcId="{D99CE344-5751-4C23-8E52-2B536A82F595}" destId="{97F1E465-2F0C-42E5-8935-96D1951C122C}" srcOrd="2" destOrd="0" presId="urn:microsoft.com/office/officeart/2016/7/layout/LinearArrowProcessNumbered"/>
    <dgm:cxn modelId="{C5A3D58A-95EF-47A3-A70C-9512C5C2F306}" type="presParOf" srcId="{D99CE344-5751-4C23-8E52-2B536A82F595}" destId="{E1F14EB2-1609-451E-8E6B-F681DDCCDDEE}" srcOrd="3" destOrd="0" presId="urn:microsoft.com/office/officeart/2016/7/layout/LinearArrowProcessNumbered"/>
    <dgm:cxn modelId="{FBB9EB35-503D-4242-9AF0-4DB4D77EA9DE}" type="presParOf" srcId="{15CC7CF1-B8DA-4AA0-B21F-22E450693890}" destId="{5F196127-C162-4348-8CD2-2338671BD0CF}" srcOrd="2" destOrd="0" presId="urn:microsoft.com/office/officeart/2016/7/layout/LinearArrowProcessNumbered"/>
    <dgm:cxn modelId="{68A22834-A2DB-4E06-9984-075653A9110A}" type="presParOf" srcId="{C87A874D-F76E-49F2-9D98-FE46FEC79CD8}" destId="{9AE8F735-42C1-4CF0-B84A-C14C06A8AFE7}" srcOrd="11" destOrd="0" presId="urn:microsoft.com/office/officeart/2016/7/layout/LinearArrowProcessNumbered"/>
    <dgm:cxn modelId="{CC9FEC35-E5F9-41EB-B1AE-CB004EE0C3C5}" type="presParOf" srcId="{C87A874D-F76E-49F2-9D98-FE46FEC79CD8}" destId="{90733152-D2A8-4401-A8C6-1EC5528EE55A}" srcOrd="12" destOrd="0" presId="urn:microsoft.com/office/officeart/2016/7/layout/LinearArrowProcessNumbered"/>
    <dgm:cxn modelId="{03D7E573-1B03-4A5C-BB4B-67C98E563BCD}" type="presParOf" srcId="{90733152-D2A8-4401-A8C6-1EC5528EE55A}" destId="{BD354230-54F6-405D-8E80-3A0A49D5AC1F}" srcOrd="0" destOrd="0" presId="urn:microsoft.com/office/officeart/2016/7/layout/LinearArrowProcessNumbered"/>
    <dgm:cxn modelId="{9AD2AD96-F1BD-4C0B-8E81-99636921A37F}" type="presParOf" srcId="{90733152-D2A8-4401-A8C6-1EC5528EE55A}" destId="{F2E08CD4-AA1F-4E44-9CDC-CF0D1C7F8326}" srcOrd="1" destOrd="0" presId="urn:microsoft.com/office/officeart/2016/7/layout/LinearArrowProcessNumbered"/>
    <dgm:cxn modelId="{C88A01AB-D01C-4D40-9A4E-AEC87DC411DF}" type="presParOf" srcId="{F2E08CD4-AA1F-4E44-9CDC-CF0D1C7F8326}" destId="{572E0FAC-DB58-4A87-BAEB-02341428F77D}" srcOrd="0" destOrd="0" presId="urn:microsoft.com/office/officeart/2016/7/layout/LinearArrowProcessNumbered"/>
    <dgm:cxn modelId="{653BCB14-9A72-495D-9152-836666576C61}" type="presParOf" srcId="{F2E08CD4-AA1F-4E44-9CDC-CF0D1C7F8326}" destId="{8B397DB1-AD43-4D9F-8419-11F326E5FCD9}" srcOrd="1" destOrd="0" presId="urn:microsoft.com/office/officeart/2016/7/layout/LinearArrowProcessNumbered"/>
    <dgm:cxn modelId="{3E377EB6-18A1-4967-97D8-70FE927BF3BE}" type="presParOf" srcId="{F2E08CD4-AA1F-4E44-9CDC-CF0D1C7F8326}" destId="{19A19443-B1FC-48D1-91E1-D89F7B9B5F86}" srcOrd="2" destOrd="0" presId="urn:microsoft.com/office/officeart/2016/7/layout/LinearArrowProcessNumbered"/>
    <dgm:cxn modelId="{2614E46C-C0AC-44CA-A769-F3A9A49AB812}" type="presParOf" srcId="{F2E08CD4-AA1F-4E44-9CDC-CF0D1C7F8326}" destId="{22FBE7BE-0CBA-4208-B123-01C7FD2B0FE2}" srcOrd="3" destOrd="0" presId="urn:microsoft.com/office/officeart/2016/7/layout/LinearArrowProcessNumbered"/>
    <dgm:cxn modelId="{FB8E7B33-CA1C-43A4-BB02-37E142D26D31}" type="presParOf" srcId="{90733152-D2A8-4401-A8C6-1EC5528EE55A}" destId="{3EC2D703-96D1-453D-807F-0BA7F4326357}" srcOrd="2" destOrd="0" presId="urn:microsoft.com/office/officeart/2016/7/layout/LinearArrowProcessNumbered"/>
    <dgm:cxn modelId="{FF5F8252-1F86-4ED6-BF88-889E2AF7AEA7}" type="presParOf" srcId="{C87A874D-F76E-49F2-9D98-FE46FEC79CD8}" destId="{F9846462-1FF4-48C9-A48E-FACC0D25AE75}" srcOrd="13" destOrd="0" presId="urn:microsoft.com/office/officeart/2016/7/layout/LinearArrowProcessNumbered"/>
    <dgm:cxn modelId="{8D700604-1353-46D6-90B6-C9E30B707474}" type="presParOf" srcId="{C87A874D-F76E-49F2-9D98-FE46FEC79CD8}" destId="{9B5F6801-A3A6-416A-A061-14D7FCFEAA8E}" srcOrd="14" destOrd="0" presId="urn:microsoft.com/office/officeart/2016/7/layout/LinearArrowProcessNumbered"/>
    <dgm:cxn modelId="{E2D98FB8-FCED-4BCF-91DD-E6BE32436E95}" type="presParOf" srcId="{9B5F6801-A3A6-416A-A061-14D7FCFEAA8E}" destId="{E1E989A9-60AD-4AF3-9104-1E0AEE45BFA6}" srcOrd="0" destOrd="0" presId="urn:microsoft.com/office/officeart/2016/7/layout/LinearArrowProcessNumbered"/>
    <dgm:cxn modelId="{DF80D9F9-10A9-462C-A04A-BEC91427EE73}" type="presParOf" srcId="{9B5F6801-A3A6-416A-A061-14D7FCFEAA8E}" destId="{F19F6FC1-0958-4078-9CBB-3D7F9901BE38}" srcOrd="1" destOrd="0" presId="urn:microsoft.com/office/officeart/2016/7/layout/LinearArrowProcessNumbered"/>
    <dgm:cxn modelId="{A79DC79C-7573-4B11-A50E-DA8B4D1D423E}" type="presParOf" srcId="{F19F6FC1-0958-4078-9CBB-3D7F9901BE38}" destId="{52E15878-AFDF-4386-970D-D3E48BA8A705}" srcOrd="0" destOrd="0" presId="urn:microsoft.com/office/officeart/2016/7/layout/LinearArrowProcessNumbered"/>
    <dgm:cxn modelId="{D52C834C-C6C3-4E99-A15A-32A1A1D73CD5}" type="presParOf" srcId="{F19F6FC1-0958-4078-9CBB-3D7F9901BE38}" destId="{ADF4217D-0429-4373-85F1-0BDF1E908C61}" srcOrd="1" destOrd="0" presId="urn:microsoft.com/office/officeart/2016/7/layout/LinearArrowProcessNumbered"/>
    <dgm:cxn modelId="{DD7AB8C0-2631-4992-8A88-14B140FB26D4}" type="presParOf" srcId="{F19F6FC1-0958-4078-9CBB-3D7F9901BE38}" destId="{B0109419-1C3D-4EC1-967B-07C6E0553F71}" srcOrd="2" destOrd="0" presId="urn:microsoft.com/office/officeart/2016/7/layout/LinearArrowProcessNumbered"/>
    <dgm:cxn modelId="{F1519242-4F42-4A70-83CF-C68242680293}" type="presParOf" srcId="{F19F6FC1-0958-4078-9CBB-3D7F9901BE38}" destId="{A923703C-97D0-492F-A264-24C17CD4D424}" srcOrd="3" destOrd="0" presId="urn:microsoft.com/office/officeart/2016/7/layout/LinearArrowProcessNumbered"/>
    <dgm:cxn modelId="{FCF33554-1CDF-40BF-A3DC-7D3AC5172F0F}" type="presParOf" srcId="{9B5F6801-A3A6-416A-A061-14D7FCFEAA8E}" destId="{C1A0A044-8171-48C6-AC31-2A543BA2C170}" srcOrd="2" destOrd="0" presId="urn:microsoft.com/office/officeart/2016/7/layout/LinearArrow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1E956F-9B51-4E87-B991-871740A787F3}" type="doc">
      <dgm:prSet loTypeId="urn:microsoft.com/office/officeart/2005/8/layout/hierarchy3" loCatId="hierarchy" qsTypeId="urn:microsoft.com/office/officeart/2005/8/quickstyle/simple1" qsCatId="simple" csTypeId="urn:microsoft.com/office/officeart/2005/8/colors/colorful2" csCatId="colorful" phldr="1"/>
      <dgm:spPr/>
      <dgm:t>
        <a:bodyPr/>
        <a:lstStyle/>
        <a:p>
          <a:endParaRPr lang="en-US"/>
        </a:p>
      </dgm:t>
    </dgm:pt>
    <dgm:pt modelId="{F24FCC98-887B-4B89-9813-B9ED65BD07CC}">
      <dgm:prSet/>
      <dgm:spPr/>
      <dgm:t>
        <a:bodyPr/>
        <a:lstStyle/>
        <a:p>
          <a:r>
            <a:rPr kumimoji="1" lang="ja-JP" dirty="0"/>
            <a:t>①通常スポーツに適した数値</a:t>
          </a:r>
          <a:endParaRPr kumimoji="1" lang="en-US" altLang="ja-JP" dirty="0"/>
        </a:p>
        <a:p>
          <a:r>
            <a:rPr kumimoji="1" lang="en-US" u="sng" dirty="0"/>
            <a:t>0.9</a:t>
          </a:r>
          <a:endParaRPr lang="en-US" u="sng" dirty="0"/>
        </a:p>
      </dgm:t>
    </dgm:pt>
    <dgm:pt modelId="{B84194DE-03BF-4CF4-932A-3ACBBCAF01D6}" type="parTrans" cxnId="{EBF79BE4-0F92-434E-85CA-E74D13C67430}">
      <dgm:prSet/>
      <dgm:spPr/>
      <dgm:t>
        <a:bodyPr/>
        <a:lstStyle/>
        <a:p>
          <a:endParaRPr lang="en-US"/>
        </a:p>
      </dgm:t>
    </dgm:pt>
    <dgm:pt modelId="{AC8A144C-F0F2-4E7C-8D3E-405DB357D468}" type="sibTrans" cxnId="{EBF79BE4-0F92-434E-85CA-E74D13C67430}">
      <dgm:prSet/>
      <dgm:spPr/>
      <dgm:t>
        <a:bodyPr/>
        <a:lstStyle/>
        <a:p>
          <a:endParaRPr lang="en-US"/>
        </a:p>
      </dgm:t>
    </dgm:pt>
    <dgm:pt modelId="{1B8E7807-6D8E-4B56-8B5C-23B44007939E}">
      <dgm:prSet/>
      <dgm:spPr/>
      <dgm:t>
        <a:bodyPr/>
        <a:lstStyle/>
        <a:p>
          <a:r>
            <a:rPr kumimoji="1" lang="ja-JP" dirty="0"/>
            <a:t>②滑りやすいといわれる体育館床の数値</a:t>
          </a:r>
          <a:endParaRPr kumimoji="1" lang="en-US" altLang="ja-JP" dirty="0"/>
        </a:p>
        <a:p>
          <a:r>
            <a:rPr kumimoji="1" lang="en-US" u="sng" dirty="0"/>
            <a:t>0.5~0.6</a:t>
          </a:r>
          <a:endParaRPr lang="en-US" u="sng" dirty="0"/>
        </a:p>
      </dgm:t>
    </dgm:pt>
    <dgm:pt modelId="{0C62E9FE-6A8B-4247-AB34-EBEE807DB44F}" type="parTrans" cxnId="{EE285E7C-DE91-4E74-A320-14B7BEA56A25}">
      <dgm:prSet/>
      <dgm:spPr/>
      <dgm:t>
        <a:bodyPr/>
        <a:lstStyle/>
        <a:p>
          <a:endParaRPr lang="en-US"/>
        </a:p>
      </dgm:t>
    </dgm:pt>
    <dgm:pt modelId="{D3AD3681-24A8-4449-9262-C3D2A3FCFCA7}" type="sibTrans" cxnId="{EE285E7C-DE91-4E74-A320-14B7BEA56A25}">
      <dgm:prSet/>
      <dgm:spPr/>
      <dgm:t>
        <a:bodyPr/>
        <a:lstStyle/>
        <a:p>
          <a:endParaRPr lang="en-US"/>
        </a:p>
      </dgm:t>
    </dgm:pt>
    <dgm:pt modelId="{A71928E7-8AA0-4335-82C1-A30F55453CE6}">
      <dgm:prSet custT="1"/>
      <dgm:spPr/>
      <dgm:t>
        <a:bodyPr/>
        <a:lstStyle/>
        <a:p>
          <a:r>
            <a:rPr kumimoji="1" lang="ja-JP" sz="2600" dirty="0"/>
            <a:t>③</a:t>
          </a:r>
          <a:r>
            <a:rPr kumimoji="1" lang="en-US" sz="2600" dirty="0"/>
            <a:t>NON SLIP</a:t>
          </a:r>
          <a:r>
            <a:rPr kumimoji="1" lang="ja-JP" sz="2600" dirty="0"/>
            <a:t>で回復する数値</a:t>
          </a:r>
          <a:endParaRPr kumimoji="1" lang="en-US" altLang="ja-JP" sz="2600" dirty="0"/>
        </a:p>
        <a:p>
          <a:r>
            <a:rPr kumimoji="1" lang="ja-JP" altLang="en-US" sz="2600" u="sng" dirty="0"/>
            <a:t>約</a:t>
          </a:r>
          <a:r>
            <a:rPr kumimoji="1" lang="en-US" sz="2600" u="sng" dirty="0"/>
            <a:t>0.3</a:t>
          </a:r>
          <a:endParaRPr lang="en-US" sz="2600" u="sng" dirty="0"/>
        </a:p>
      </dgm:t>
    </dgm:pt>
    <dgm:pt modelId="{4618D624-DC59-444B-B895-D1294FB54451}" type="parTrans" cxnId="{7808A349-0FD5-4376-96FA-98C488A00D1C}">
      <dgm:prSet/>
      <dgm:spPr/>
      <dgm:t>
        <a:bodyPr/>
        <a:lstStyle/>
        <a:p>
          <a:endParaRPr lang="en-US"/>
        </a:p>
      </dgm:t>
    </dgm:pt>
    <dgm:pt modelId="{5CF51996-F18A-4BF8-B375-7A9C26DC10C9}" type="sibTrans" cxnId="{7808A349-0FD5-4376-96FA-98C488A00D1C}">
      <dgm:prSet/>
      <dgm:spPr/>
      <dgm:t>
        <a:bodyPr/>
        <a:lstStyle/>
        <a:p>
          <a:endParaRPr lang="en-US"/>
        </a:p>
      </dgm:t>
    </dgm:pt>
    <dgm:pt modelId="{6018A909-6AD9-4FC0-94CE-905F5EB8B85D}" type="pres">
      <dgm:prSet presAssocID="{AD1E956F-9B51-4E87-B991-871740A787F3}" presName="diagram" presStyleCnt="0">
        <dgm:presLayoutVars>
          <dgm:chPref val="1"/>
          <dgm:dir/>
          <dgm:animOne val="branch"/>
          <dgm:animLvl val="lvl"/>
          <dgm:resizeHandles/>
        </dgm:presLayoutVars>
      </dgm:prSet>
      <dgm:spPr/>
    </dgm:pt>
    <dgm:pt modelId="{45884293-1D45-4960-B9DF-90F970CC0A9D}" type="pres">
      <dgm:prSet presAssocID="{F24FCC98-887B-4B89-9813-B9ED65BD07CC}" presName="root" presStyleCnt="0"/>
      <dgm:spPr/>
    </dgm:pt>
    <dgm:pt modelId="{4480B55E-1E77-4584-A4EB-B478D2789CAA}" type="pres">
      <dgm:prSet presAssocID="{F24FCC98-887B-4B89-9813-B9ED65BD07CC}" presName="rootComposite" presStyleCnt="0"/>
      <dgm:spPr/>
    </dgm:pt>
    <dgm:pt modelId="{7CF928B8-A64F-4B78-BCFB-9AA209C847DF}" type="pres">
      <dgm:prSet presAssocID="{F24FCC98-887B-4B89-9813-B9ED65BD07CC}" presName="rootText" presStyleLbl="node1" presStyleIdx="0" presStyleCnt="3"/>
      <dgm:spPr/>
    </dgm:pt>
    <dgm:pt modelId="{DD081ED1-97E9-4A5A-8FE6-C3DD7849DD66}" type="pres">
      <dgm:prSet presAssocID="{F24FCC98-887B-4B89-9813-B9ED65BD07CC}" presName="rootConnector" presStyleLbl="node1" presStyleIdx="0" presStyleCnt="3"/>
      <dgm:spPr/>
    </dgm:pt>
    <dgm:pt modelId="{42561296-9AFF-4B43-9E72-12C57A7170ED}" type="pres">
      <dgm:prSet presAssocID="{F24FCC98-887B-4B89-9813-B9ED65BD07CC}" presName="childShape" presStyleCnt="0"/>
      <dgm:spPr/>
    </dgm:pt>
    <dgm:pt modelId="{382E128C-B2AD-4C7E-9860-34556D894A4E}" type="pres">
      <dgm:prSet presAssocID="{1B8E7807-6D8E-4B56-8B5C-23B44007939E}" presName="root" presStyleCnt="0"/>
      <dgm:spPr/>
    </dgm:pt>
    <dgm:pt modelId="{9F2480F5-67B1-4DD4-8D91-D1F764DAADF5}" type="pres">
      <dgm:prSet presAssocID="{1B8E7807-6D8E-4B56-8B5C-23B44007939E}" presName="rootComposite" presStyleCnt="0"/>
      <dgm:spPr/>
    </dgm:pt>
    <dgm:pt modelId="{F196B103-BC08-4DD9-BEF4-38DE363B6CC2}" type="pres">
      <dgm:prSet presAssocID="{1B8E7807-6D8E-4B56-8B5C-23B44007939E}" presName="rootText" presStyleLbl="node1" presStyleIdx="1" presStyleCnt="3"/>
      <dgm:spPr/>
    </dgm:pt>
    <dgm:pt modelId="{03864E57-C3C6-4C5B-8177-D53CFE315A54}" type="pres">
      <dgm:prSet presAssocID="{1B8E7807-6D8E-4B56-8B5C-23B44007939E}" presName="rootConnector" presStyleLbl="node1" presStyleIdx="1" presStyleCnt="3"/>
      <dgm:spPr/>
    </dgm:pt>
    <dgm:pt modelId="{9E9D544C-B209-4715-AE4A-BBF1BD02D7C8}" type="pres">
      <dgm:prSet presAssocID="{1B8E7807-6D8E-4B56-8B5C-23B44007939E}" presName="childShape" presStyleCnt="0"/>
      <dgm:spPr/>
    </dgm:pt>
    <dgm:pt modelId="{C542531A-CF6D-455E-8E92-67CD2D2EDB28}" type="pres">
      <dgm:prSet presAssocID="{A71928E7-8AA0-4335-82C1-A30F55453CE6}" presName="root" presStyleCnt="0"/>
      <dgm:spPr/>
    </dgm:pt>
    <dgm:pt modelId="{EA063FC3-5687-4878-8893-AED63CE538E1}" type="pres">
      <dgm:prSet presAssocID="{A71928E7-8AA0-4335-82C1-A30F55453CE6}" presName="rootComposite" presStyleCnt="0"/>
      <dgm:spPr/>
    </dgm:pt>
    <dgm:pt modelId="{3CE29D32-D5C6-481B-8ADB-DD6BD9C49A0D}" type="pres">
      <dgm:prSet presAssocID="{A71928E7-8AA0-4335-82C1-A30F55453CE6}" presName="rootText" presStyleLbl="node1" presStyleIdx="2" presStyleCnt="3"/>
      <dgm:spPr/>
    </dgm:pt>
    <dgm:pt modelId="{F8CCA93D-D8D3-48FF-8421-D4692F5952AE}" type="pres">
      <dgm:prSet presAssocID="{A71928E7-8AA0-4335-82C1-A30F55453CE6}" presName="rootConnector" presStyleLbl="node1" presStyleIdx="2" presStyleCnt="3"/>
      <dgm:spPr/>
    </dgm:pt>
    <dgm:pt modelId="{9F87E6C9-C49C-4E6C-A45A-B9472FC556DD}" type="pres">
      <dgm:prSet presAssocID="{A71928E7-8AA0-4335-82C1-A30F55453CE6}" presName="childShape" presStyleCnt="0"/>
      <dgm:spPr/>
    </dgm:pt>
  </dgm:ptLst>
  <dgm:cxnLst>
    <dgm:cxn modelId="{D2C36511-5956-4F17-83DB-84902537D8C5}" type="presOf" srcId="{A71928E7-8AA0-4335-82C1-A30F55453CE6}" destId="{3CE29D32-D5C6-481B-8ADB-DD6BD9C49A0D}" srcOrd="0" destOrd="0" presId="urn:microsoft.com/office/officeart/2005/8/layout/hierarchy3"/>
    <dgm:cxn modelId="{2A044C20-9078-40FD-B5CD-A402A7EE31F9}" type="presOf" srcId="{AD1E956F-9B51-4E87-B991-871740A787F3}" destId="{6018A909-6AD9-4FC0-94CE-905F5EB8B85D}" srcOrd="0" destOrd="0" presId="urn:microsoft.com/office/officeart/2005/8/layout/hierarchy3"/>
    <dgm:cxn modelId="{4C029A37-4182-4791-8791-A3DF09E8791C}" type="presOf" srcId="{1B8E7807-6D8E-4B56-8B5C-23B44007939E}" destId="{F196B103-BC08-4DD9-BEF4-38DE363B6CC2}" srcOrd="0" destOrd="0" presId="urn:microsoft.com/office/officeart/2005/8/layout/hierarchy3"/>
    <dgm:cxn modelId="{1A450662-6CEB-4389-8BE0-B12EE9687E75}" type="presOf" srcId="{1B8E7807-6D8E-4B56-8B5C-23B44007939E}" destId="{03864E57-C3C6-4C5B-8177-D53CFE315A54}" srcOrd="1" destOrd="0" presId="urn:microsoft.com/office/officeart/2005/8/layout/hierarchy3"/>
    <dgm:cxn modelId="{344D7649-4656-4088-8F76-6C64560794C3}" type="presOf" srcId="{A71928E7-8AA0-4335-82C1-A30F55453CE6}" destId="{F8CCA93D-D8D3-48FF-8421-D4692F5952AE}" srcOrd="1" destOrd="0" presId="urn:microsoft.com/office/officeart/2005/8/layout/hierarchy3"/>
    <dgm:cxn modelId="{7808A349-0FD5-4376-96FA-98C488A00D1C}" srcId="{AD1E956F-9B51-4E87-B991-871740A787F3}" destId="{A71928E7-8AA0-4335-82C1-A30F55453CE6}" srcOrd="2" destOrd="0" parTransId="{4618D624-DC59-444B-B895-D1294FB54451}" sibTransId="{5CF51996-F18A-4BF8-B375-7A9C26DC10C9}"/>
    <dgm:cxn modelId="{EE285E7C-DE91-4E74-A320-14B7BEA56A25}" srcId="{AD1E956F-9B51-4E87-B991-871740A787F3}" destId="{1B8E7807-6D8E-4B56-8B5C-23B44007939E}" srcOrd="1" destOrd="0" parTransId="{0C62E9FE-6A8B-4247-AB34-EBEE807DB44F}" sibTransId="{D3AD3681-24A8-4449-9262-C3D2A3FCFCA7}"/>
    <dgm:cxn modelId="{C9A9B5A1-8F0B-44F5-81E6-6AA6337CDB7D}" type="presOf" srcId="{F24FCC98-887B-4B89-9813-B9ED65BD07CC}" destId="{7CF928B8-A64F-4B78-BCFB-9AA209C847DF}" srcOrd="0" destOrd="0" presId="urn:microsoft.com/office/officeart/2005/8/layout/hierarchy3"/>
    <dgm:cxn modelId="{170CA6A9-8B51-427C-8915-CD602CF67818}" type="presOf" srcId="{F24FCC98-887B-4B89-9813-B9ED65BD07CC}" destId="{DD081ED1-97E9-4A5A-8FE6-C3DD7849DD66}" srcOrd="1" destOrd="0" presId="urn:microsoft.com/office/officeart/2005/8/layout/hierarchy3"/>
    <dgm:cxn modelId="{EBF79BE4-0F92-434E-85CA-E74D13C67430}" srcId="{AD1E956F-9B51-4E87-B991-871740A787F3}" destId="{F24FCC98-887B-4B89-9813-B9ED65BD07CC}" srcOrd="0" destOrd="0" parTransId="{B84194DE-03BF-4CF4-932A-3ACBBCAF01D6}" sibTransId="{AC8A144C-F0F2-4E7C-8D3E-405DB357D468}"/>
    <dgm:cxn modelId="{F808C3F6-A5EA-4AC4-AFE0-99095E66EA61}" type="presParOf" srcId="{6018A909-6AD9-4FC0-94CE-905F5EB8B85D}" destId="{45884293-1D45-4960-B9DF-90F970CC0A9D}" srcOrd="0" destOrd="0" presId="urn:microsoft.com/office/officeart/2005/8/layout/hierarchy3"/>
    <dgm:cxn modelId="{B4C19700-A0BA-4A92-9172-B18E7A1D89C7}" type="presParOf" srcId="{45884293-1D45-4960-B9DF-90F970CC0A9D}" destId="{4480B55E-1E77-4584-A4EB-B478D2789CAA}" srcOrd="0" destOrd="0" presId="urn:microsoft.com/office/officeart/2005/8/layout/hierarchy3"/>
    <dgm:cxn modelId="{DAB6A0F5-2FD3-4549-B460-58B053DEC1EB}" type="presParOf" srcId="{4480B55E-1E77-4584-A4EB-B478D2789CAA}" destId="{7CF928B8-A64F-4B78-BCFB-9AA209C847DF}" srcOrd="0" destOrd="0" presId="urn:microsoft.com/office/officeart/2005/8/layout/hierarchy3"/>
    <dgm:cxn modelId="{C666D3E8-1665-4C16-BDBA-FF5BC5FF7EF2}" type="presParOf" srcId="{4480B55E-1E77-4584-A4EB-B478D2789CAA}" destId="{DD081ED1-97E9-4A5A-8FE6-C3DD7849DD66}" srcOrd="1" destOrd="0" presId="urn:microsoft.com/office/officeart/2005/8/layout/hierarchy3"/>
    <dgm:cxn modelId="{EFE7A3E0-D6A4-4847-9867-C703288E0F6A}" type="presParOf" srcId="{45884293-1D45-4960-B9DF-90F970CC0A9D}" destId="{42561296-9AFF-4B43-9E72-12C57A7170ED}" srcOrd="1" destOrd="0" presId="urn:microsoft.com/office/officeart/2005/8/layout/hierarchy3"/>
    <dgm:cxn modelId="{5308AB51-46B7-4522-8E57-74BD29549F48}" type="presParOf" srcId="{6018A909-6AD9-4FC0-94CE-905F5EB8B85D}" destId="{382E128C-B2AD-4C7E-9860-34556D894A4E}" srcOrd="1" destOrd="0" presId="urn:microsoft.com/office/officeart/2005/8/layout/hierarchy3"/>
    <dgm:cxn modelId="{4B85018A-3F9C-4338-891E-2C6502A08344}" type="presParOf" srcId="{382E128C-B2AD-4C7E-9860-34556D894A4E}" destId="{9F2480F5-67B1-4DD4-8D91-D1F764DAADF5}" srcOrd="0" destOrd="0" presId="urn:microsoft.com/office/officeart/2005/8/layout/hierarchy3"/>
    <dgm:cxn modelId="{9848EDE3-D0EC-408B-B91F-369717F081EB}" type="presParOf" srcId="{9F2480F5-67B1-4DD4-8D91-D1F764DAADF5}" destId="{F196B103-BC08-4DD9-BEF4-38DE363B6CC2}" srcOrd="0" destOrd="0" presId="urn:microsoft.com/office/officeart/2005/8/layout/hierarchy3"/>
    <dgm:cxn modelId="{1224A6CC-4D41-4C82-8F68-9FC4EE5AABE2}" type="presParOf" srcId="{9F2480F5-67B1-4DD4-8D91-D1F764DAADF5}" destId="{03864E57-C3C6-4C5B-8177-D53CFE315A54}" srcOrd="1" destOrd="0" presId="urn:microsoft.com/office/officeart/2005/8/layout/hierarchy3"/>
    <dgm:cxn modelId="{539E8AF7-0252-4712-BE85-DB61B42F2F62}" type="presParOf" srcId="{382E128C-B2AD-4C7E-9860-34556D894A4E}" destId="{9E9D544C-B209-4715-AE4A-BBF1BD02D7C8}" srcOrd="1" destOrd="0" presId="urn:microsoft.com/office/officeart/2005/8/layout/hierarchy3"/>
    <dgm:cxn modelId="{78BD4AB1-46E3-4292-ADE0-4C869D27B447}" type="presParOf" srcId="{6018A909-6AD9-4FC0-94CE-905F5EB8B85D}" destId="{C542531A-CF6D-455E-8E92-67CD2D2EDB28}" srcOrd="2" destOrd="0" presId="urn:microsoft.com/office/officeart/2005/8/layout/hierarchy3"/>
    <dgm:cxn modelId="{814C82DB-76E4-45C6-AC9B-4FE85BF00E64}" type="presParOf" srcId="{C542531A-CF6D-455E-8E92-67CD2D2EDB28}" destId="{EA063FC3-5687-4878-8893-AED63CE538E1}" srcOrd="0" destOrd="0" presId="urn:microsoft.com/office/officeart/2005/8/layout/hierarchy3"/>
    <dgm:cxn modelId="{D0299479-FE09-4795-AFE5-992881127B10}" type="presParOf" srcId="{EA063FC3-5687-4878-8893-AED63CE538E1}" destId="{3CE29D32-D5C6-481B-8ADB-DD6BD9C49A0D}" srcOrd="0" destOrd="0" presId="urn:microsoft.com/office/officeart/2005/8/layout/hierarchy3"/>
    <dgm:cxn modelId="{A4634983-EBE1-43BA-A93C-1CFED6CC437A}" type="presParOf" srcId="{EA063FC3-5687-4878-8893-AED63CE538E1}" destId="{F8CCA93D-D8D3-48FF-8421-D4692F5952AE}" srcOrd="1" destOrd="0" presId="urn:microsoft.com/office/officeart/2005/8/layout/hierarchy3"/>
    <dgm:cxn modelId="{1858C8EC-C71F-482B-82FD-70407050D0EF}" type="presParOf" srcId="{C542531A-CF6D-455E-8E92-67CD2D2EDB28}" destId="{9F87E6C9-C49C-4E6C-A45A-B9472FC556DD}" srcOrd="1" destOrd="0" presId="urn:microsoft.com/office/officeart/2005/8/layout/hierarchy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3081D8E-B620-4D47-A9A7-0777E121A4A2}" type="doc">
      <dgm:prSet loTypeId="urn:microsoft.com/office/officeart/2005/8/layout/cycle8" loCatId="cycle" qsTypeId="urn:microsoft.com/office/officeart/2005/8/quickstyle/simple1" qsCatId="simple" csTypeId="urn:microsoft.com/office/officeart/2005/8/colors/colorful2" csCatId="colorful" phldr="1"/>
      <dgm:spPr/>
      <dgm:t>
        <a:bodyPr/>
        <a:lstStyle/>
        <a:p>
          <a:endParaRPr lang="en-US"/>
        </a:p>
      </dgm:t>
    </dgm:pt>
    <dgm:pt modelId="{276DE6B3-BF13-4043-885D-E88163235AE9}">
      <dgm:prSet custT="1"/>
      <dgm:spPr/>
      <dgm:t>
        <a:bodyPr/>
        <a:lstStyle/>
        <a:p>
          <a:r>
            <a:rPr lang="ja-JP" sz="1600" dirty="0">
              <a:latin typeface="+mj-ea"/>
              <a:ea typeface="+mj-ea"/>
            </a:rPr>
            <a:t>・使用禁止になったワックスではありません。</a:t>
          </a:r>
          <a:endParaRPr lang="en-US" sz="1600" dirty="0">
            <a:latin typeface="+mj-ea"/>
            <a:ea typeface="+mj-ea"/>
          </a:endParaRPr>
        </a:p>
      </dgm:t>
    </dgm:pt>
    <dgm:pt modelId="{56E3EB18-F0EC-42D1-BCCC-91A44E92F4A1}" type="parTrans" cxnId="{C61A9785-5A9B-4580-ACF2-05CDCC527B76}">
      <dgm:prSet/>
      <dgm:spPr/>
      <dgm:t>
        <a:bodyPr/>
        <a:lstStyle/>
        <a:p>
          <a:endParaRPr lang="en-US"/>
        </a:p>
      </dgm:t>
    </dgm:pt>
    <dgm:pt modelId="{63F299AB-34E6-4EB4-80C5-3B6D05BE8043}" type="sibTrans" cxnId="{C61A9785-5A9B-4580-ACF2-05CDCC527B76}">
      <dgm:prSet/>
      <dgm:spPr/>
      <dgm:t>
        <a:bodyPr/>
        <a:lstStyle/>
        <a:p>
          <a:endParaRPr lang="en-US"/>
        </a:p>
      </dgm:t>
    </dgm:pt>
    <dgm:pt modelId="{A223672A-E76B-468D-A8EA-8EA7C4228BAC}">
      <dgm:prSet custT="1"/>
      <dgm:spPr/>
      <dgm:t>
        <a:bodyPr/>
        <a:lstStyle/>
        <a:p>
          <a:r>
            <a:rPr lang="ja-JP" sz="1800" dirty="0">
              <a:latin typeface="+mj-ea"/>
              <a:ea typeface="+mj-ea"/>
            </a:rPr>
            <a:t>・水分を一切使用しておりません。</a:t>
          </a:r>
          <a:endParaRPr lang="en-US" sz="1800" dirty="0">
            <a:latin typeface="+mj-ea"/>
            <a:ea typeface="+mj-ea"/>
          </a:endParaRPr>
        </a:p>
      </dgm:t>
    </dgm:pt>
    <dgm:pt modelId="{8030F519-C1C5-476A-B398-A23212DE5AB4}" type="parTrans" cxnId="{8F11B6CE-328C-492F-9DE2-E118F7B76D26}">
      <dgm:prSet/>
      <dgm:spPr/>
      <dgm:t>
        <a:bodyPr/>
        <a:lstStyle/>
        <a:p>
          <a:endParaRPr lang="en-US"/>
        </a:p>
      </dgm:t>
    </dgm:pt>
    <dgm:pt modelId="{1C0CFEF4-9A83-43F6-B46D-B7F3D63834C9}" type="sibTrans" cxnId="{8F11B6CE-328C-492F-9DE2-E118F7B76D26}">
      <dgm:prSet/>
      <dgm:spPr/>
      <dgm:t>
        <a:bodyPr/>
        <a:lstStyle/>
        <a:p>
          <a:endParaRPr lang="en-US"/>
        </a:p>
      </dgm:t>
    </dgm:pt>
    <dgm:pt modelId="{E966384A-BFF8-43D7-A881-72690429A676}">
      <dgm:prSet custT="1"/>
      <dgm:spPr/>
      <dgm:t>
        <a:bodyPr/>
        <a:lstStyle/>
        <a:p>
          <a:r>
            <a:rPr lang="ja-JP" sz="1800" dirty="0">
              <a:latin typeface="+mj-ea"/>
              <a:ea typeface="+mj-ea"/>
            </a:rPr>
            <a:t>・グリップを劇的に回復します</a:t>
          </a:r>
          <a:r>
            <a:rPr lang="ja-JP" sz="1800" dirty="0"/>
            <a:t>。</a:t>
          </a:r>
          <a:endParaRPr lang="en-US" sz="1800" dirty="0"/>
        </a:p>
      </dgm:t>
    </dgm:pt>
    <dgm:pt modelId="{8E5EBCE8-B3D8-40AB-A54A-E68B70DA050E}" type="parTrans" cxnId="{78387F9D-E927-4D3B-AE7D-BF2A4C64E16F}">
      <dgm:prSet/>
      <dgm:spPr/>
      <dgm:t>
        <a:bodyPr/>
        <a:lstStyle/>
        <a:p>
          <a:endParaRPr lang="en-US"/>
        </a:p>
      </dgm:t>
    </dgm:pt>
    <dgm:pt modelId="{7E89AB37-193F-423D-90B9-199E6C1C0C56}" type="sibTrans" cxnId="{78387F9D-E927-4D3B-AE7D-BF2A4C64E16F}">
      <dgm:prSet/>
      <dgm:spPr/>
      <dgm:t>
        <a:bodyPr/>
        <a:lstStyle/>
        <a:p>
          <a:endParaRPr lang="en-US"/>
        </a:p>
      </dgm:t>
    </dgm:pt>
    <dgm:pt modelId="{E5C4C464-DA4F-4E50-B8FC-57532B13A11C}">
      <dgm:prSet custT="1"/>
      <dgm:spPr/>
      <dgm:t>
        <a:bodyPr/>
        <a:lstStyle/>
        <a:p>
          <a:r>
            <a:rPr lang="ja-JP" sz="1600" dirty="0">
              <a:latin typeface="+mj-ea"/>
              <a:ea typeface="+mj-ea"/>
            </a:rPr>
            <a:t>・既存の床面にワックスが塗布してある場合でも</a:t>
          </a:r>
          <a:r>
            <a:rPr lang="ja-JP" altLang="en-US" sz="1600" dirty="0">
              <a:latin typeface="+mj-ea"/>
              <a:ea typeface="+mj-ea"/>
            </a:rPr>
            <a:t>塗布できます。</a:t>
          </a:r>
          <a:endParaRPr lang="en-US" sz="1600" dirty="0">
            <a:latin typeface="+mj-ea"/>
            <a:ea typeface="+mj-ea"/>
          </a:endParaRPr>
        </a:p>
      </dgm:t>
    </dgm:pt>
    <dgm:pt modelId="{2D19B969-A3EB-4662-8337-FD26908C80DA}" type="parTrans" cxnId="{EE0D7362-D686-4432-8006-F970CAD3FCD9}">
      <dgm:prSet/>
      <dgm:spPr/>
      <dgm:t>
        <a:bodyPr/>
        <a:lstStyle/>
        <a:p>
          <a:endParaRPr lang="en-US"/>
        </a:p>
      </dgm:t>
    </dgm:pt>
    <dgm:pt modelId="{B827B68D-1C11-465C-979C-760FC3E4DE98}" type="sibTrans" cxnId="{EE0D7362-D686-4432-8006-F970CAD3FCD9}">
      <dgm:prSet/>
      <dgm:spPr/>
      <dgm:t>
        <a:bodyPr/>
        <a:lstStyle/>
        <a:p>
          <a:endParaRPr lang="en-US"/>
        </a:p>
      </dgm:t>
    </dgm:pt>
    <dgm:pt modelId="{1547BABE-1E4F-444D-A1CC-7DC2C8FFD158}">
      <dgm:prSet custT="1"/>
      <dgm:spPr/>
      <dgm:t>
        <a:bodyPr/>
        <a:lstStyle/>
        <a:p>
          <a:r>
            <a:rPr lang="ja-JP" altLang="en-US" sz="1800" dirty="0">
              <a:latin typeface="+mj-ea"/>
              <a:ea typeface="+mj-ea"/>
            </a:rPr>
            <a:t>誰でも簡単に</a:t>
          </a:r>
          <a:endParaRPr lang="en-US" altLang="ja-JP" sz="1800" dirty="0">
            <a:latin typeface="+mj-ea"/>
            <a:ea typeface="+mj-ea"/>
          </a:endParaRPr>
        </a:p>
        <a:p>
          <a:r>
            <a:rPr lang="ja-JP" altLang="en-US" sz="1800" dirty="0">
              <a:latin typeface="+mj-ea"/>
              <a:ea typeface="+mj-ea"/>
            </a:rPr>
            <a:t>塗布できます</a:t>
          </a:r>
          <a:r>
            <a:rPr lang="ja-JP" sz="1800" dirty="0">
              <a:latin typeface="+mj-ea"/>
              <a:ea typeface="+mj-ea"/>
            </a:rPr>
            <a:t>。</a:t>
          </a:r>
          <a:endParaRPr lang="en-US" sz="1800" dirty="0">
            <a:latin typeface="+mj-ea"/>
            <a:ea typeface="+mj-ea"/>
          </a:endParaRPr>
        </a:p>
      </dgm:t>
    </dgm:pt>
    <dgm:pt modelId="{B62AC26A-25A2-40C3-BF28-1AA693CC97C4}" type="parTrans" cxnId="{9834FA70-309E-4F3D-9CEF-CBC70C2CBDF3}">
      <dgm:prSet/>
      <dgm:spPr/>
      <dgm:t>
        <a:bodyPr/>
        <a:lstStyle/>
        <a:p>
          <a:endParaRPr lang="en-US"/>
        </a:p>
      </dgm:t>
    </dgm:pt>
    <dgm:pt modelId="{41F2BBD0-E00B-4856-BDB3-BEA55591DCE0}" type="sibTrans" cxnId="{9834FA70-309E-4F3D-9CEF-CBC70C2CBDF3}">
      <dgm:prSet/>
      <dgm:spPr/>
      <dgm:t>
        <a:bodyPr/>
        <a:lstStyle/>
        <a:p>
          <a:endParaRPr lang="en-US"/>
        </a:p>
      </dgm:t>
    </dgm:pt>
    <dgm:pt modelId="{90CD7A27-0B3E-48B1-9A02-16651376D49A}" type="pres">
      <dgm:prSet presAssocID="{83081D8E-B620-4D47-A9A7-0777E121A4A2}" presName="compositeShape" presStyleCnt="0">
        <dgm:presLayoutVars>
          <dgm:chMax val="7"/>
          <dgm:dir/>
          <dgm:resizeHandles val="exact"/>
        </dgm:presLayoutVars>
      </dgm:prSet>
      <dgm:spPr/>
    </dgm:pt>
    <dgm:pt modelId="{02BF8A4B-EEEB-4440-A0AC-406301C8EDA8}" type="pres">
      <dgm:prSet presAssocID="{83081D8E-B620-4D47-A9A7-0777E121A4A2}" presName="wedge1" presStyleLbl="node1" presStyleIdx="0" presStyleCnt="5"/>
      <dgm:spPr/>
    </dgm:pt>
    <dgm:pt modelId="{E43361AB-39B0-4096-B2DD-F473373827F7}" type="pres">
      <dgm:prSet presAssocID="{83081D8E-B620-4D47-A9A7-0777E121A4A2}" presName="dummy1a" presStyleCnt="0"/>
      <dgm:spPr/>
    </dgm:pt>
    <dgm:pt modelId="{174AB556-6947-4BE8-BC81-29556D846C80}" type="pres">
      <dgm:prSet presAssocID="{83081D8E-B620-4D47-A9A7-0777E121A4A2}" presName="dummy1b" presStyleCnt="0"/>
      <dgm:spPr/>
    </dgm:pt>
    <dgm:pt modelId="{CA3F5503-3499-4D59-8F3C-90C7BE0E60EE}" type="pres">
      <dgm:prSet presAssocID="{83081D8E-B620-4D47-A9A7-0777E121A4A2}" presName="wedge1Tx" presStyleLbl="node1" presStyleIdx="0" presStyleCnt="5">
        <dgm:presLayoutVars>
          <dgm:chMax val="0"/>
          <dgm:chPref val="0"/>
          <dgm:bulletEnabled val="1"/>
        </dgm:presLayoutVars>
      </dgm:prSet>
      <dgm:spPr/>
    </dgm:pt>
    <dgm:pt modelId="{76BF33BF-8096-4903-91D7-0AB94382BC6B}" type="pres">
      <dgm:prSet presAssocID="{83081D8E-B620-4D47-A9A7-0777E121A4A2}" presName="wedge2" presStyleLbl="node1" presStyleIdx="1" presStyleCnt="5"/>
      <dgm:spPr/>
    </dgm:pt>
    <dgm:pt modelId="{40FBCBA0-C42F-4607-AFA6-59015FE229F4}" type="pres">
      <dgm:prSet presAssocID="{83081D8E-B620-4D47-A9A7-0777E121A4A2}" presName="dummy2a" presStyleCnt="0"/>
      <dgm:spPr/>
    </dgm:pt>
    <dgm:pt modelId="{53FC704F-B04C-45F6-9BC0-4AB43A4E8F9A}" type="pres">
      <dgm:prSet presAssocID="{83081D8E-B620-4D47-A9A7-0777E121A4A2}" presName="dummy2b" presStyleCnt="0"/>
      <dgm:spPr/>
    </dgm:pt>
    <dgm:pt modelId="{CC855981-4E83-4D4E-B12B-3E77635C6E31}" type="pres">
      <dgm:prSet presAssocID="{83081D8E-B620-4D47-A9A7-0777E121A4A2}" presName="wedge2Tx" presStyleLbl="node1" presStyleIdx="1" presStyleCnt="5">
        <dgm:presLayoutVars>
          <dgm:chMax val="0"/>
          <dgm:chPref val="0"/>
          <dgm:bulletEnabled val="1"/>
        </dgm:presLayoutVars>
      </dgm:prSet>
      <dgm:spPr/>
    </dgm:pt>
    <dgm:pt modelId="{6B0A5FBA-97AC-4790-B4B4-2884F8FB5758}" type="pres">
      <dgm:prSet presAssocID="{83081D8E-B620-4D47-A9A7-0777E121A4A2}" presName="wedge3" presStyleLbl="node1" presStyleIdx="2" presStyleCnt="5"/>
      <dgm:spPr/>
    </dgm:pt>
    <dgm:pt modelId="{287E854D-CF51-481A-9763-2EF5E75052BD}" type="pres">
      <dgm:prSet presAssocID="{83081D8E-B620-4D47-A9A7-0777E121A4A2}" presName="dummy3a" presStyleCnt="0"/>
      <dgm:spPr/>
    </dgm:pt>
    <dgm:pt modelId="{E584CB2E-61DE-403C-A2BE-F7D7480F7E0A}" type="pres">
      <dgm:prSet presAssocID="{83081D8E-B620-4D47-A9A7-0777E121A4A2}" presName="dummy3b" presStyleCnt="0"/>
      <dgm:spPr/>
    </dgm:pt>
    <dgm:pt modelId="{1B19CC44-2970-4F72-AEB5-D1410BA79257}" type="pres">
      <dgm:prSet presAssocID="{83081D8E-B620-4D47-A9A7-0777E121A4A2}" presName="wedge3Tx" presStyleLbl="node1" presStyleIdx="2" presStyleCnt="5">
        <dgm:presLayoutVars>
          <dgm:chMax val="0"/>
          <dgm:chPref val="0"/>
          <dgm:bulletEnabled val="1"/>
        </dgm:presLayoutVars>
      </dgm:prSet>
      <dgm:spPr/>
    </dgm:pt>
    <dgm:pt modelId="{CB6AE731-B49A-47D8-9432-CE8337BBFF2F}" type="pres">
      <dgm:prSet presAssocID="{83081D8E-B620-4D47-A9A7-0777E121A4A2}" presName="wedge4" presStyleLbl="node1" presStyleIdx="3" presStyleCnt="5"/>
      <dgm:spPr/>
    </dgm:pt>
    <dgm:pt modelId="{0FC5392B-439B-4EEA-8B1D-C91B28E2562E}" type="pres">
      <dgm:prSet presAssocID="{83081D8E-B620-4D47-A9A7-0777E121A4A2}" presName="dummy4a" presStyleCnt="0"/>
      <dgm:spPr/>
    </dgm:pt>
    <dgm:pt modelId="{7C7362D6-9A3A-4AE9-B680-473C7377AEC9}" type="pres">
      <dgm:prSet presAssocID="{83081D8E-B620-4D47-A9A7-0777E121A4A2}" presName="dummy4b" presStyleCnt="0"/>
      <dgm:spPr/>
    </dgm:pt>
    <dgm:pt modelId="{D6F6EDE3-BB06-481A-A8BB-D97EA286ECFA}" type="pres">
      <dgm:prSet presAssocID="{83081D8E-B620-4D47-A9A7-0777E121A4A2}" presName="wedge4Tx" presStyleLbl="node1" presStyleIdx="3" presStyleCnt="5">
        <dgm:presLayoutVars>
          <dgm:chMax val="0"/>
          <dgm:chPref val="0"/>
          <dgm:bulletEnabled val="1"/>
        </dgm:presLayoutVars>
      </dgm:prSet>
      <dgm:spPr/>
    </dgm:pt>
    <dgm:pt modelId="{F2A87395-1628-4044-8AE7-C7632D914E30}" type="pres">
      <dgm:prSet presAssocID="{83081D8E-B620-4D47-A9A7-0777E121A4A2}" presName="wedge5" presStyleLbl="node1" presStyleIdx="4" presStyleCnt="5"/>
      <dgm:spPr/>
    </dgm:pt>
    <dgm:pt modelId="{A5186C67-B193-4155-969A-5005F5CC2DFB}" type="pres">
      <dgm:prSet presAssocID="{83081D8E-B620-4D47-A9A7-0777E121A4A2}" presName="dummy5a" presStyleCnt="0"/>
      <dgm:spPr/>
    </dgm:pt>
    <dgm:pt modelId="{4ADCCF91-4F5D-4A52-BDD8-5F71427D9388}" type="pres">
      <dgm:prSet presAssocID="{83081D8E-B620-4D47-A9A7-0777E121A4A2}" presName="dummy5b" presStyleCnt="0"/>
      <dgm:spPr/>
    </dgm:pt>
    <dgm:pt modelId="{C019E5E9-8CA4-452D-BEB7-11F3C78B51A8}" type="pres">
      <dgm:prSet presAssocID="{83081D8E-B620-4D47-A9A7-0777E121A4A2}" presName="wedge5Tx" presStyleLbl="node1" presStyleIdx="4" presStyleCnt="5">
        <dgm:presLayoutVars>
          <dgm:chMax val="0"/>
          <dgm:chPref val="0"/>
          <dgm:bulletEnabled val="1"/>
        </dgm:presLayoutVars>
      </dgm:prSet>
      <dgm:spPr/>
    </dgm:pt>
    <dgm:pt modelId="{0C3BF030-BC56-4142-B3BC-AB64D799B8A9}" type="pres">
      <dgm:prSet presAssocID="{63F299AB-34E6-4EB4-80C5-3B6D05BE8043}" presName="arrowWedge1" presStyleLbl="fgSibTrans2D1" presStyleIdx="0" presStyleCnt="5"/>
      <dgm:spPr/>
    </dgm:pt>
    <dgm:pt modelId="{4FA9D3ED-F185-415C-AE6F-F93AFC428A2F}" type="pres">
      <dgm:prSet presAssocID="{1C0CFEF4-9A83-43F6-B46D-B7F3D63834C9}" presName="arrowWedge2" presStyleLbl="fgSibTrans2D1" presStyleIdx="1" presStyleCnt="5"/>
      <dgm:spPr/>
    </dgm:pt>
    <dgm:pt modelId="{BE348750-893D-44EC-A2E0-8B834AE39CDB}" type="pres">
      <dgm:prSet presAssocID="{7E89AB37-193F-423D-90B9-199E6C1C0C56}" presName="arrowWedge3" presStyleLbl="fgSibTrans2D1" presStyleIdx="2" presStyleCnt="5"/>
      <dgm:spPr/>
    </dgm:pt>
    <dgm:pt modelId="{8A0D90B4-3BAF-481B-942E-C4AAF73E4D1B}" type="pres">
      <dgm:prSet presAssocID="{B827B68D-1C11-465C-979C-760FC3E4DE98}" presName="arrowWedge4" presStyleLbl="fgSibTrans2D1" presStyleIdx="3" presStyleCnt="5"/>
      <dgm:spPr/>
    </dgm:pt>
    <dgm:pt modelId="{7B1AFAD8-FC18-4865-B9BE-75E6A07A0E93}" type="pres">
      <dgm:prSet presAssocID="{41F2BBD0-E00B-4856-BDB3-BEA55591DCE0}" presName="arrowWedge5" presStyleLbl="fgSibTrans2D1" presStyleIdx="4" presStyleCnt="5"/>
      <dgm:spPr/>
    </dgm:pt>
  </dgm:ptLst>
  <dgm:cxnLst>
    <dgm:cxn modelId="{C956C509-2FAA-4C64-8504-727DFDEC39B5}" type="presOf" srcId="{276DE6B3-BF13-4043-885D-E88163235AE9}" destId="{02BF8A4B-EEEB-4440-A0AC-406301C8EDA8}" srcOrd="0" destOrd="0" presId="urn:microsoft.com/office/officeart/2005/8/layout/cycle8"/>
    <dgm:cxn modelId="{94F5D236-BFA1-46A0-9FCB-6772E1C41220}" type="presOf" srcId="{A223672A-E76B-468D-A8EA-8EA7C4228BAC}" destId="{CC855981-4E83-4D4E-B12B-3E77635C6E31}" srcOrd="1" destOrd="0" presId="urn:microsoft.com/office/officeart/2005/8/layout/cycle8"/>
    <dgm:cxn modelId="{EE0D7362-D686-4432-8006-F970CAD3FCD9}" srcId="{83081D8E-B620-4D47-A9A7-0777E121A4A2}" destId="{E5C4C464-DA4F-4E50-B8FC-57532B13A11C}" srcOrd="3" destOrd="0" parTransId="{2D19B969-A3EB-4662-8337-FD26908C80DA}" sibTransId="{B827B68D-1C11-465C-979C-760FC3E4DE98}"/>
    <dgm:cxn modelId="{E1471568-FF58-451C-9FCC-89FF530EFAA4}" type="presOf" srcId="{83081D8E-B620-4D47-A9A7-0777E121A4A2}" destId="{90CD7A27-0B3E-48B1-9A02-16651376D49A}" srcOrd="0" destOrd="0" presId="urn:microsoft.com/office/officeart/2005/8/layout/cycle8"/>
    <dgm:cxn modelId="{29B0DF4E-3DCC-4BD5-B85F-62C76A1F223F}" type="presOf" srcId="{1547BABE-1E4F-444D-A1CC-7DC2C8FFD158}" destId="{F2A87395-1628-4044-8AE7-C7632D914E30}" srcOrd="0" destOrd="0" presId="urn:microsoft.com/office/officeart/2005/8/layout/cycle8"/>
    <dgm:cxn modelId="{9834FA70-309E-4F3D-9CEF-CBC70C2CBDF3}" srcId="{83081D8E-B620-4D47-A9A7-0777E121A4A2}" destId="{1547BABE-1E4F-444D-A1CC-7DC2C8FFD158}" srcOrd="4" destOrd="0" parTransId="{B62AC26A-25A2-40C3-BF28-1AA693CC97C4}" sibTransId="{41F2BBD0-E00B-4856-BDB3-BEA55591DCE0}"/>
    <dgm:cxn modelId="{C61A9785-5A9B-4580-ACF2-05CDCC527B76}" srcId="{83081D8E-B620-4D47-A9A7-0777E121A4A2}" destId="{276DE6B3-BF13-4043-885D-E88163235AE9}" srcOrd="0" destOrd="0" parTransId="{56E3EB18-F0EC-42D1-BCCC-91A44E92F4A1}" sibTransId="{63F299AB-34E6-4EB4-80C5-3B6D05BE8043}"/>
    <dgm:cxn modelId="{F9B9408E-EA10-49BF-909F-EFC7A0F83585}" type="presOf" srcId="{E966384A-BFF8-43D7-A881-72690429A676}" destId="{6B0A5FBA-97AC-4790-B4B4-2884F8FB5758}" srcOrd="0" destOrd="0" presId="urn:microsoft.com/office/officeart/2005/8/layout/cycle8"/>
    <dgm:cxn modelId="{B5CE9C99-12FD-42D0-ACD3-57B559616BCD}" type="presOf" srcId="{276DE6B3-BF13-4043-885D-E88163235AE9}" destId="{CA3F5503-3499-4D59-8F3C-90C7BE0E60EE}" srcOrd="1" destOrd="0" presId="urn:microsoft.com/office/officeart/2005/8/layout/cycle8"/>
    <dgm:cxn modelId="{25A49D9C-7EE5-496F-B7D8-6573FEB1D3D1}" type="presOf" srcId="{E5C4C464-DA4F-4E50-B8FC-57532B13A11C}" destId="{CB6AE731-B49A-47D8-9432-CE8337BBFF2F}" srcOrd="0" destOrd="0" presId="urn:microsoft.com/office/officeart/2005/8/layout/cycle8"/>
    <dgm:cxn modelId="{78387F9D-E927-4D3B-AE7D-BF2A4C64E16F}" srcId="{83081D8E-B620-4D47-A9A7-0777E121A4A2}" destId="{E966384A-BFF8-43D7-A881-72690429A676}" srcOrd="2" destOrd="0" parTransId="{8E5EBCE8-B3D8-40AB-A54A-E68B70DA050E}" sibTransId="{7E89AB37-193F-423D-90B9-199E6C1C0C56}"/>
    <dgm:cxn modelId="{461EB0AF-0A92-4A84-80C6-565B238D7924}" type="presOf" srcId="{A223672A-E76B-468D-A8EA-8EA7C4228BAC}" destId="{76BF33BF-8096-4903-91D7-0AB94382BC6B}" srcOrd="0" destOrd="0" presId="urn:microsoft.com/office/officeart/2005/8/layout/cycle8"/>
    <dgm:cxn modelId="{9A5DD5CB-0C1C-4209-85F4-B2EDE1B42435}" type="presOf" srcId="{E966384A-BFF8-43D7-A881-72690429A676}" destId="{1B19CC44-2970-4F72-AEB5-D1410BA79257}" srcOrd="1" destOrd="0" presId="urn:microsoft.com/office/officeart/2005/8/layout/cycle8"/>
    <dgm:cxn modelId="{8F11B6CE-328C-492F-9DE2-E118F7B76D26}" srcId="{83081D8E-B620-4D47-A9A7-0777E121A4A2}" destId="{A223672A-E76B-468D-A8EA-8EA7C4228BAC}" srcOrd="1" destOrd="0" parTransId="{8030F519-C1C5-476A-B398-A23212DE5AB4}" sibTransId="{1C0CFEF4-9A83-43F6-B46D-B7F3D63834C9}"/>
    <dgm:cxn modelId="{0E813ADF-4C89-4671-878D-79A4FA57849F}" type="presOf" srcId="{1547BABE-1E4F-444D-A1CC-7DC2C8FFD158}" destId="{C019E5E9-8CA4-452D-BEB7-11F3C78B51A8}" srcOrd="1" destOrd="0" presId="urn:microsoft.com/office/officeart/2005/8/layout/cycle8"/>
    <dgm:cxn modelId="{4DCB51EE-E410-45D6-B793-E5CD99169612}" type="presOf" srcId="{E5C4C464-DA4F-4E50-B8FC-57532B13A11C}" destId="{D6F6EDE3-BB06-481A-A8BB-D97EA286ECFA}" srcOrd="1" destOrd="0" presId="urn:microsoft.com/office/officeart/2005/8/layout/cycle8"/>
    <dgm:cxn modelId="{F232EB1D-DD78-45C6-B005-9C48D8ACB9D3}" type="presParOf" srcId="{90CD7A27-0B3E-48B1-9A02-16651376D49A}" destId="{02BF8A4B-EEEB-4440-A0AC-406301C8EDA8}" srcOrd="0" destOrd="0" presId="urn:microsoft.com/office/officeart/2005/8/layout/cycle8"/>
    <dgm:cxn modelId="{FF75E670-2BCC-426A-B6A9-7204BDE79C59}" type="presParOf" srcId="{90CD7A27-0B3E-48B1-9A02-16651376D49A}" destId="{E43361AB-39B0-4096-B2DD-F473373827F7}" srcOrd="1" destOrd="0" presId="urn:microsoft.com/office/officeart/2005/8/layout/cycle8"/>
    <dgm:cxn modelId="{E94BEFFF-4F33-44E6-A9B9-EE223E60D514}" type="presParOf" srcId="{90CD7A27-0B3E-48B1-9A02-16651376D49A}" destId="{174AB556-6947-4BE8-BC81-29556D846C80}" srcOrd="2" destOrd="0" presId="urn:microsoft.com/office/officeart/2005/8/layout/cycle8"/>
    <dgm:cxn modelId="{F1744917-5219-4795-A818-A952AC74E79C}" type="presParOf" srcId="{90CD7A27-0B3E-48B1-9A02-16651376D49A}" destId="{CA3F5503-3499-4D59-8F3C-90C7BE0E60EE}" srcOrd="3" destOrd="0" presId="urn:microsoft.com/office/officeart/2005/8/layout/cycle8"/>
    <dgm:cxn modelId="{1974943F-84E1-485A-B914-D70360D9C0BC}" type="presParOf" srcId="{90CD7A27-0B3E-48B1-9A02-16651376D49A}" destId="{76BF33BF-8096-4903-91D7-0AB94382BC6B}" srcOrd="4" destOrd="0" presId="urn:microsoft.com/office/officeart/2005/8/layout/cycle8"/>
    <dgm:cxn modelId="{32D0A429-8172-4097-AB22-41CD2738BD2A}" type="presParOf" srcId="{90CD7A27-0B3E-48B1-9A02-16651376D49A}" destId="{40FBCBA0-C42F-4607-AFA6-59015FE229F4}" srcOrd="5" destOrd="0" presId="urn:microsoft.com/office/officeart/2005/8/layout/cycle8"/>
    <dgm:cxn modelId="{D7DFA264-B5CE-4DAC-93F7-AC2C7919CB8B}" type="presParOf" srcId="{90CD7A27-0B3E-48B1-9A02-16651376D49A}" destId="{53FC704F-B04C-45F6-9BC0-4AB43A4E8F9A}" srcOrd="6" destOrd="0" presId="urn:microsoft.com/office/officeart/2005/8/layout/cycle8"/>
    <dgm:cxn modelId="{F809DCEC-4F58-44FC-9A63-FB507863117D}" type="presParOf" srcId="{90CD7A27-0B3E-48B1-9A02-16651376D49A}" destId="{CC855981-4E83-4D4E-B12B-3E77635C6E31}" srcOrd="7" destOrd="0" presId="urn:microsoft.com/office/officeart/2005/8/layout/cycle8"/>
    <dgm:cxn modelId="{2DD74774-DAAE-416D-BE6D-C46EDFA67FFF}" type="presParOf" srcId="{90CD7A27-0B3E-48B1-9A02-16651376D49A}" destId="{6B0A5FBA-97AC-4790-B4B4-2884F8FB5758}" srcOrd="8" destOrd="0" presId="urn:microsoft.com/office/officeart/2005/8/layout/cycle8"/>
    <dgm:cxn modelId="{9F79FAB1-949D-42AC-8164-73033503177C}" type="presParOf" srcId="{90CD7A27-0B3E-48B1-9A02-16651376D49A}" destId="{287E854D-CF51-481A-9763-2EF5E75052BD}" srcOrd="9" destOrd="0" presId="urn:microsoft.com/office/officeart/2005/8/layout/cycle8"/>
    <dgm:cxn modelId="{A8DC138D-E6B2-471B-8D62-5E55A41B399E}" type="presParOf" srcId="{90CD7A27-0B3E-48B1-9A02-16651376D49A}" destId="{E584CB2E-61DE-403C-A2BE-F7D7480F7E0A}" srcOrd="10" destOrd="0" presId="urn:microsoft.com/office/officeart/2005/8/layout/cycle8"/>
    <dgm:cxn modelId="{7DC33EF2-69EF-461D-AFC0-00E324C27BE4}" type="presParOf" srcId="{90CD7A27-0B3E-48B1-9A02-16651376D49A}" destId="{1B19CC44-2970-4F72-AEB5-D1410BA79257}" srcOrd="11" destOrd="0" presId="urn:microsoft.com/office/officeart/2005/8/layout/cycle8"/>
    <dgm:cxn modelId="{C67D5103-180C-4104-A136-FCA6FF657339}" type="presParOf" srcId="{90CD7A27-0B3E-48B1-9A02-16651376D49A}" destId="{CB6AE731-B49A-47D8-9432-CE8337BBFF2F}" srcOrd="12" destOrd="0" presId="urn:microsoft.com/office/officeart/2005/8/layout/cycle8"/>
    <dgm:cxn modelId="{957861B1-5090-4B94-8060-B299801519DA}" type="presParOf" srcId="{90CD7A27-0B3E-48B1-9A02-16651376D49A}" destId="{0FC5392B-439B-4EEA-8B1D-C91B28E2562E}" srcOrd="13" destOrd="0" presId="urn:microsoft.com/office/officeart/2005/8/layout/cycle8"/>
    <dgm:cxn modelId="{6EBB592B-7E9B-4920-9503-F4BF3130A52E}" type="presParOf" srcId="{90CD7A27-0B3E-48B1-9A02-16651376D49A}" destId="{7C7362D6-9A3A-4AE9-B680-473C7377AEC9}" srcOrd="14" destOrd="0" presId="urn:microsoft.com/office/officeart/2005/8/layout/cycle8"/>
    <dgm:cxn modelId="{4EE30A10-3793-41C7-B54D-194BA39F483C}" type="presParOf" srcId="{90CD7A27-0B3E-48B1-9A02-16651376D49A}" destId="{D6F6EDE3-BB06-481A-A8BB-D97EA286ECFA}" srcOrd="15" destOrd="0" presId="urn:microsoft.com/office/officeart/2005/8/layout/cycle8"/>
    <dgm:cxn modelId="{1B2FEAA2-80D3-4393-B4ED-FDB11ADB8579}" type="presParOf" srcId="{90CD7A27-0B3E-48B1-9A02-16651376D49A}" destId="{F2A87395-1628-4044-8AE7-C7632D914E30}" srcOrd="16" destOrd="0" presId="urn:microsoft.com/office/officeart/2005/8/layout/cycle8"/>
    <dgm:cxn modelId="{32F46C47-AC96-4FC1-9B96-4F03EBE6637C}" type="presParOf" srcId="{90CD7A27-0B3E-48B1-9A02-16651376D49A}" destId="{A5186C67-B193-4155-969A-5005F5CC2DFB}" srcOrd="17" destOrd="0" presId="urn:microsoft.com/office/officeart/2005/8/layout/cycle8"/>
    <dgm:cxn modelId="{2FE0C7A7-DDB9-4E52-B77D-01B81A35430E}" type="presParOf" srcId="{90CD7A27-0B3E-48B1-9A02-16651376D49A}" destId="{4ADCCF91-4F5D-4A52-BDD8-5F71427D9388}" srcOrd="18" destOrd="0" presId="urn:microsoft.com/office/officeart/2005/8/layout/cycle8"/>
    <dgm:cxn modelId="{4BEEFFC3-2008-4744-9E6D-07A4F2830131}" type="presParOf" srcId="{90CD7A27-0B3E-48B1-9A02-16651376D49A}" destId="{C019E5E9-8CA4-452D-BEB7-11F3C78B51A8}" srcOrd="19" destOrd="0" presId="urn:microsoft.com/office/officeart/2005/8/layout/cycle8"/>
    <dgm:cxn modelId="{1FE4BD98-82BF-4CED-8542-2E918E06E4BE}" type="presParOf" srcId="{90CD7A27-0B3E-48B1-9A02-16651376D49A}" destId="{0C3BF030-BC56-4142-B3BC-AB64D799B8A9}" srcOrd="20" destOrd="0" presId="urn:microsoft.com/office/officeart/2005/8/layout/cycle8"/>
    <dgm:cxn modelId="{D3116B44-2C5B-421A-8EEA-6C4FC8D8F9BA}" type="presParOf" srcId="{90CD7A27-0B3E-48B1-9A02-16651376D49A}" destId="{4FA9D3ED-F185-415C-AE6F-F93AFC428A2F}" srcOrd="21" destOrd="0" presId="urn:microsoft.com/office/officeart/2005/8/layout/cycle8"/>
    <dgm:cxn modelId="{847BC667-E4A5-4362-B39B-913C4D6091DF}" type="presParOf" srcId="{90CD7A27-0B3E-48B1-9A02-16651376D49A}" destId="{BE348750-893D-44EC-A2E0-8B834AE39CDB}" srcOrd="22" destOrd="0" presId="urn:microsoft.com/office/officeart/2005/8/layout/cycle8"/>
    <dgm:cxn modelId="{13EA704A-8D88-403B-9993-58434179B0EE}" type="presParOf" srcId="{90CD7A27-0B3E-48B1-9A02-16651376D49A}" destId="{8A0D90B4-3BAF-481B-942E-C4AAF73E4D1B}" srcOrd="23" destOrd="0" presId="urn:microsoft.com/office/officeart/2005/8/layout/cycle8"/>
    <dgm:cxn modelId="{E1E251F0-6FBF-4B1E-913E-D3B330802AA0}" type="presParOf" srcId="{90CD7A27-0B3E-48B1-9A02-16651376D49A}" destId="{7B1AFAD8-FC18-4865-B9BE-75E6A07A0E93}" srcOrd="24"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B45783-B08D-4C0C-8FB8-188521DA5ACD}">
      <dsp:nvSpPr>
        <dsp:cNvPr id="0" name=""/>
        <dsp:cNvSpPr/>
      </dsp:nvSpPr>
      <dsp:spPr>
        <a:xfrm>
          <a:off x="604136" y="371796"/>
          <a:ext cx="479591" cy="71"/>
        </a:xfrm>
        <a:prstGeom prst="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FD8E755-A71B-4039-8EAA-EFAE29AF7502}">
      <dsp:nvSpPr>
        <dsp:cNvPr id="0" name=""/>
        <dsp:cNvSpPr/>
      </dsp:nvSpPr>
      <dsp:spPr>
        <a:xfrm>
          <a:off x="1112502" y="331546"/>
          <a:ext cx="55152" cy="103587"/>
        </a:xfrm>
        <a:prstGeom prst="chevron">
          <a:avLst>
            <a:gd name="adj" fmla="val 9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93438CD-E2CD-4725-A632-2C440AFD12BF}">
      <dsp:nvSpPr>
        <dsp:cNvPr id="0" name=""/>
        <dsp:cNvSpPr/>
      </dsp:nvSpPr>
      <dsp:spPr>
        <a:xfrm>
          <a:off x="339228" y="166874"/>
          <a:ext cx="409916" cy="409916"/>
        </a:xfrm>
        <a:prstGeom prst="ellipse">
          <a:avLst/>
        </a:prstGeom>
        <a:blipFill>
          <a:blip xmlns:r="http://schemas.openxmlformats.org/officeDocument/2006/relationships" r:embed="rId1">
            <a:duotone>
              <a:schemeClr val="accent6">
                <a:hueOff val="0"/>
                <a:satOff val="0"/>
                <a:lumOff val="0"/>
                <a:alphaOff val="0"/>
                <a:shade val="74000"/>
                <a:satMod val="130000"/>
                <a:lumMod val="90000"/>
              </a:schemeClr>
              <a:schemeClr val="accent6">
                <a:hueOff val="0"/>
                <a:satOff val="0"/>
                <a:lumOff val="0"/>
                <a:alphaOff val="0"/>
                <a:tint val="94000"/>
                <a:satMod val="120000"/>
                <a:lumMod val="104000"/>
              </a:schemeClr>
            </a:duotone>
          </a:blip>
          <a:tile tx="0" ty="0" sx="100000" sy="100000" flip="none" algn="tl"/>
        </a:blipFill>
        <a:ln w="9525" cap="flat" cmpd="sng" algn="ctr">
          <a:solidFill>
            <a:schemeClr val="accent6">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txBody>
        <a:bodyPr spcFirstLastPara="0" vert="horz" wrap="square" lIns="15907" tIns="15907" rIns="15907" bIns="15907" numCol="1" spcCol="1270" anchor="ctr" anchorCtr="0">
          <a:noAutofit/>
        </a:bodyPr>
        <a:lstStyle/>
        <a:p>
          <a:pPr marL="0" lvl="0" indent="0" algn="ctr" defTabSz="844550">
            <a:lnSpc>
              <a:spcPct val="90000"/>
            </a:lnSpc>
            <a:spcBef>
              <a:spcPct val="0"/>
            </a:spcBef>
            <a:spcAft>
              <a:spcPct val="35000"/>
            </a:spcAft>
            <a:buNone/>
          </a:pPr>
          <a:r>
            <a:rPr lang="en-US" sz="1900" kern="1200"/>
            <a:t>1</a:t>
          </a:r>
        </a:p>
      </dsp:txBody>
      <dsp:txXfrm>
        <a:off x="399259" y="226905"/>
        <a:ext cx="289854" cy="289854"/>
      </dsp:txXfrm>
    </dsp:sp>
    <dsp:sp modelId="{34E67A21-B894-4EFE-9246-51B29B051840}">
      <dsp:nvSpPr>
        <dsp:cNvPr id="0" name=""/>
        <dsp:cNvSpPr/>
      </dsp:nvSpPr>
      <dsp:spPr>
        <a:xfrm>
          <a:off x="4647" y="742383"/>
          <a:ext cx="1079079" cy="1965600"/>
        </a:xfrm>
        <a:prstGeom prst="upArrowCallout">
          <a:avLst>
            <a:gd name="adj1" fmla="val 50000"/>
            <a:gd name="adj2" fmla="val 20000"/>
            <a:gd name="adj3" fmla="val 20000"/>
            <a:gd name="adj4" fmla="val 10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119" tIns="165100" rIns="85119" bIns="165100" numCol="1" spcCol="1270" anchor="t" anchorCtr="0">
          <a:noAutofit/>
        </a:bodyPr>
        <a:lstStyle/>
        <a:p>
          <a:pPr marL="0" lvl="0" indent="0" algn="l" defTabSz="711200">
            <a:lnSpc>
              <a:spcPct val="90000"/>
            </a:lnSpc>
            <a:spcBef>
              <a:spcPct val="0"/>
            </a:spcBef>
            <a:spcAft>
              <a:spcPct val="35000"/>
            </a:spcAft>
            <a:buNone/>
          </a:pPr>
          <a:r>
            <a:rPr kumimoji="1" lang="ja-JP" sz="1600" kern="1200" dirty="0">
              <a:latin typeface="+mj-ea"/>
              <a:ea typeface="+mj-ea"/>
            </a:rPr>
            <a:t>①体育館の床への水拭き及びワックス掛け禁止</a:t>
          </a:r>
          <a:endParaRPr lang="en-US" sz="1600" kern="1200" dirty="0">
            <a:latin typeface="+mj-ea"/>
            <a:ea typeface="+mj-ea"/>
          </a:endParaRPr>
        </a:p>
      </dsp:txBody>
      <dsp:txXfrm>
        <a:off x="4647" y="958199"/>
        <a:ext cx="1079079" cy="1749784"/>
      </dsp:txXfrm>
    </dsp:sp>
    <dsp:sp modelId="{B3121761-6DC0-4F16-929E-8AD6E1D3EA3E}">
      <dsp:nvSpPr>
        <dsp:cNvPr id="0" name=""/>
        <dsp:cNvSpPr/>
      </dsp:nvSpPr>
      <dsp:spPr>
        <a:xfrm>
          <a:off x="1203624" y="371805"/>
          <a:ext cx="1079079" cy="72"/>
        </a:xfrm>
        <a:prstGeom prst="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9638F94-D735-44F6-B1DA-9D2106B9DE71}">
      <dsp:nvSpPr>
        <dsp:cNvPr id="0" name=""/>
        <dsp:cNvSpPr/>
      </dsp:nvSpPr>
      <dsp:spPr>
        <a:xfrm>
          <a:off x="2311480" y="331554"/>
          <a:ext cx="55152" cy="103596"/>
        </a:xfrm>
        <a:prstGeom prst="chevron">
          <a:avLst>
            <a:gd name="adj" fmla="val 9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C048C64-1ECC-4921-A634-316C2C192C70}">
      <dsp:nvSpPr>
        <dsp:cNvPr id="0" name=""/>
        <dsp:cNvSpPr/>
      </dsp:nvSpPr>
      <dsp:spPr>
        <a:xfrm>
          <a:off x="1538206" y="166883"/>
          <a:ext cx="409916" cy="409916"/>
        </a:xfrm>
        <a:prstGeom prst="ellipse">
          <a:avLst/>
        </a:prstGeom>
        <a:blipFill>
          <a:blip xmlns:r="http://schemas.openxmlformats.org/officeDocument/2006/relationships" r:embed="rId1">
            <a:duotone>
              <a:schemeClr val="accent6">
                <a:hueOff val="0"/>
                <a:satOff val="0"/>
                <a:lumOff val="0"/>
                <a:alphaOff val="0"/>
                <a:shade val="74000"/>
                <a:satMod val="130000"/>
                <a:lumMod val="90000"/>
              </a:schemeClr>
              <a:schemeClr val="accent6">
                <a:hueOff val="0"/>
                <a:satOff val="0"/>
                <a:lumOff val="0"/>
                <a:alphaOff val="0"/>
                <a:tint val="94000"/>
                <a:satMod val="120000"/>
                <a:lumMod val="104000"/>
              </a:schemeClr>
            </a:duotone>
          </a:blip>
          <a:tile tx="0" ty="0" sx="100000" sy="100000" flip="none" algn="tl"/>
        </a:blipFill>
        <a:ln w="9525" cap="flat" cmpd="sng" algn="ctr">
          <a:solidFill>
            <a:schemeClr val="accent6">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txBody>
        <a:bodyPr spcFirstLastPara="0" vert="horz" wrap="square" lIns="15907" tIns="15907" rIns="15907" bIns="15907" numCol="1" spcCol="1270" anchor="ctr" anchorCtr="0">
          <a:noAutofit/>
        </a:bodyPr>
        <a:lstStyle/>
        <a:p>
          <a:pPr marL="0" lvl="0" indent="0" algn="ctr" defTabSz="844550">
            <a:lnSpc>
              <a:spcPct val="90000"/>
            </a:lnSpc>
            <a:spcBef>
              <a:spcPct val="0"/>
            </a:spcBef>
            <a:spcAft>
              <a:spcPct val="35000"/>
            </a:spcAft>
            <a:buNone/>
          </a:pPr>
          <a:r>
            <a:rPr lang="en-US" sz="1900" kern="1200"/>
            <a:t>2</a:t>
          </a:r>
        </a:p>
      </dsp:txBody>
      <dsp:txXfrm>
        <a:off x="1598237" y="226914"/>
        <a:ext cx="289854" cy="289854"/>
      </dsp:txXfrm>
    </dsp:sp>
    <dsp:sp modelId="{F834D72C-2DB7-4BEB-B4DD-931696AF5BE3}">
      <dsp:nvSpPr>
        <dsp:cNvPr id="0" name=""/>
        <dsp:cNvSpPr/>
      </dsp:nvSpPr>
      <dsp:spPr>
        <a:xfrm>
          <a:off x="1203624" y="742408"/>
          <a:ext cx="1079079" cy="1965600"/>
        </a:xfrm>
        <a:prstGeom prst="upArrowCallout">
          <a:avLst>
            <a:gd name="adj1" fmla="val 50000"/>
            <a:gd name="adj2" fmla="val 20000"/>
            <a:gd name="adj3" fmla="val 20000"/>
            <a:gd name="adj4" fmla="val 10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119" tIns="165100" rIns="85119" bIns="165100" numCol="1" spcCol="1270" anchor="t" anchorCtr="0">
          <a:noAutofit/>
        </a:bodyPr>
        <a:lstStyle/>
        <a:p>
          <a:pPr marL="0" lvl="0" indent="0" algn="l" defTabSz="711200">
            <a:lnSpc>
              <a:spcPct val="90000"/>
            </a:lnSpc>
            <a:spcBef>
              <a:spcPct val="0"/>
            </a:spcBef>
            <a:spcAft>
              <a:spcPct val="35000"/>
            </a:spcAft>
            <a:buNone/>
          </a:pPr>
          <a:r>
            <a:rPr kumimoji="1" lang="ja-JP" sz="1600" kern="1200" dirty="0">
              <a:latin typeface="+mj-ea"/>
              <a:ea typeface="+mj-ea"/>
            </a:rPr>
            <a:t>②メディアでの報道</a:t>
          </a:r>
          <a:endParaRPr lang="en-US" sz="1600" kern="1200" dirty="0">
            <a:latin typeface="+mj-ea"/>
            <a:ea typeface="+mj-ea"/>
          </a:endParaRPr>
        </a:p>
      </dsp:txBody>
      <dsp:txXfrm>
        <a:off x="1203624" y="958224"/>
        <a:ext cx="1079079" cy="1749784"/>
      </dsp:txXfrm>
    </dsp:sp>
    <dsp:sp modelId="{20697990-3CFF-4BE1-9DA5-43B4B5CEB6A0}">
      <dsp:nvSpPr>
        <dsp:cNvPr id="0" name=""/>
        <dsp:cNvSpPr/>
      </dsp:nvSpPr>
      <dsp:spPr>
        <a:xfrm>
          <a:off x="2402602" y="371805"/>
          <a:ext cx="1079079" cy="72"/>
        </a:xfrm>
        <a:prstGeom prst="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0A83F67-00AE-4063-AD57-4EE38C275282}">
      <dsp:nvSpPr>
        <dsp:cNvPr id="0" name=""/>
        <dsp:cNvSpPr/>
      </dsp:nvSpPr>
      <dsp:spPr>
        <a:xfrm>
          <a:off x="3510457" y="331554"/>
          <a:ext cx="55152" cy="103596"/>
        </a:xfrm>
        <a:prstGeom prst="chevron">
          <a:avLst>
            <a:gd name="adj" fmla="val 9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74749DB-E660-4824-95E1-A476F24C8594}">
      <dsp:nvSpPr>
        <dsp:cNvPr id="0" name=""/>
        <dsp:cNvSpPr/>
      </dsp:nvSpPr>
      <dsp:spPr>
        <a:xfrm>
          <a:off x="2737184" y="166883"/>
          <a:ext cx="409916" cy="409916"/>
        </a:xfrm>
        <a:prstGeom prst="ellipse">
          <a:avLst/>
        </a:prstGeom>
        <a:blipFill>
          <a:blip xmlns:r="http://schemas.openxmlformats.org/officeDocument/2006/relationships" r:embed="rId1">
            <a:duotone>
              <a:schemeClr val="accent6">
                <a:hueOff val="0"/>
                <a:satOff val="0"/>
                <a:lumOff val="0"/>
                <a:alphaOff val="0"/>
                <a:shade val="74000"/>
                <a:satMod val="130000"/>
                <a:lumMod val="90000"/>
              </a:schemeClr>
              <a:schemeClr val="accent6">
                <a:hueOff val="0"/>
                <a:satOff val="0"/>
                <a:lumOff val="0"/>
                <a:alphaOff val="0"/>
                <a:tint val="94000"/>
                <a:satMod val="120000"/>
                <a:lumMod val="104000"/>
              </a:schemeClr>
            </a:duotone>
          </a:blip>
          <a:tile tx="0" ty="0" sx="100000" sy="100000" flip="none" algn="tl"/>
        </a:blipFill>
        <a:ln w="9525" cap="flat" cmpd="sng" algn="ctr">
          <a:solidFill>
            <a:schemeClr val="accent6">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txBody>
        <a:bodyPr spcFirstLastPara="0" vert="horz" wrap="square" lIns="15907" tIns="15907" rIns="15907" bIns="15907" numCol="1" spcCol="1270" anchor="ctr" anchorCtr="0">
          <a:noAutofit/>
        </a:bodyPr>
        <a:lstStyle/>
        <a:p>
          <a:pPr marL="0" lvl="0" indent="0" algn="ctr" defTabSz="844550">
            <a:lnSpc>
              <a:spcPct val="90000"/>
            </a:lnSpc>
            <a:spcBef>
              <a:spcPct val="0"/>
            </a:spcBef>
            <a:spcAft>
              <a:spcPct val="35000"/>
            </a:spcAft>
            <a:buNone/>
          </a:pPr>
          <a:r>
            <a:rPr lang="en-US" sz="1900" kern="1200"/>
            <a:t>3</a:t>
          </a:r>
        </a:p>
      </dsp:txBody>
      <dsp:txXfrm>
        <a:off x="2797215" y="226914"/>
        <a:ext cx="289854" cy="289854"/>
      </dsp:txXfrm>
    </dsp:sp>
    <dsp:sp modelId="{BD57472B-A849-4258-AE14-89A14AF4D7DE}">
      <dsp:nvSpPr>
        <dsp:cNvPr id="0" name=""/>
        <dsp:cNvSpPr/>
      </dsp:nvSpPr>
      <dsp:spPr>
        <a:xfrm>
          <a:off x="2402602" y="742408"/>
          <a:ext cx="1079079" cy="1965600"/>
        </a:xfrm>
        <a:prstGeom prst="upArrowCallout">
          <a:avLst>
            <a:gd name="adj1" fmla="val 50000"/>
            <a:gd name="adj2" fmla="val 20000"/>
            <a:gd name="adj3" fmla="val 20000"/>
            <a:gd name="adj4" fmla="val 10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119" tIns="165100" rIns="85119" bIns="165100" numCol="1" spcCol="1270" anchor="t" anchorCtr="0">
          <a:noAutofit/>
        </a:bodyPr>
        <a:lstStyle/>
        <a:p>
          <a:pPr marL="0" lvl="0" indent="0" algn="l" defTabSz="711200">
            <a:lnSpc>
              <a:spcPct val="90000"/>
            </a:lnSpc>
            <a:spcBef>
              <a:spcPct val="0"/>
            </a:spcBef>
            <a:spcAft>
              <a:spcPct val="35000"/>
            </a:spcAft>
            <a:buNone/>
          </a:pPr>
          <a:r>
            <a:rPr kumimoji="1" lang="ja-JP" sz="1600" kern="1200" dirty="0">
              <a:latin typeface="+mj-ea"/>
              <a:ea typeface="+mj-ea"/>
            </a:rPr>
            <a:t>③なぜワックスは禁止なのか？</a:t>
          </a:r>
          <a:endParaRPr lang="en-US" sz="1600" kern="1200" dirty="0">
            <a:latin typeface="+mj-ea"/>
            <a:ea typeface="+mj-ea"/>
          </a:endParaRPr>
        </a:p>
      </dsp:txBody>
      <dsp:txXfrm>
        <a:off x="2402602" y="958224"/>
        <a:ext cx="1079079" cy="1749784"/>
      </dsp:txXfrm>
    </dsp:sp>
    <dsp:sp modelId="{4A5F4EB1-FBB9-4172-9BB9-730987DB0856}">
      <dsp:nvSpPr>
        <dsp:cNvPr id="0" name=""/>
        <dsp:cNvSpPr/>
      </dsp:nvSpPr>
      <dsp:spPr>
        <a:xfrm>
          <a:off x="3601580" y="371805"/>
          <a:ext cx="1079079" cy="72"/>
        </a:xfrm>
        <a:prstGeom prst="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61A8228-D19A-4587-B290-1A33D4017B23}">
      <dsp:nvSpPr>
        <dsp:cNvPr id="0" name=""/>
        <dsp:cNvSpPr/>
      </dsp:nvSpPr>
      <dsp:spPr>
        <a:xfrm>
          <a:off x="4709435" y="331554"/>
          <a:ext cx="55152" cy="103596"/>
        </a:xfrm>
        <a:prstGeom prst="chevron">
          <a:avLst>
            <a:gd name="adj" fmla="val 9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324BE36-5E90-4FBC-B97C-24A70FDE7519}">
      <dsp:nvSpPr>
        <dsp:cNvPr id="0" name=""/>
        <dsp:cNvSpPr/>
      </dsp:nvSpPr>
      <dsp:spPr>
        <a:xfrm>
          <a:off x="3936161" y="166883"/>
          <a:ext cx="409916" cy="409916"/>
        </a:xfrm>
        <a:prstGeom prst="ellipse">
          <a:avLst/>
        </a:prstGeom>
        <a:blipFill>
          <a:blip xmlns:r="http://schemas.openxmlformats.org/officeDocument/2006/relationships" r:embed="rId1">
            <a:duotone>
              <a:schemeClr val="accent6">
                <a:hueOff val="0"/>
                <a:satOff val="0"/>
                <a:lumOff val="0"/>
                <a:alphaOff val="0"/>
                <a:shade val="74000"/>
                <a:satMod val="130000"/>
                <a:lumMod val="90000"/>
              </a:schemeClr>
              <a:schemeClr val="accent6">
                <a:hueOff val="0"/>
                <a:satOff val="0"/>
                <a:lumOff val="0"/>
                <a:alphaOff val="0"/>
                <a:tint val="94000"/>
                <a:satMod val="120000"/>
                <a:lumMod val="104000"/>
              </a:schemeClr>
            </a:duotone>
          </a:blip>
          <a:tile tx="0" ty="0" sx="100000" sy="100000" flip="none" algn="tl"/>
        </a:blipFill>
        <a:ln w="9525" cap="flat" cmpd="sng" algn="ctr">
          <a:solidFill>
            <a:schemeClr val="accent6">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txBody>
        <a:bodyPr spcFirstLastPara="0" vert="horz" wrap="square" lIns="15907" tIns="15907" rIns="15907" bIns="15907" numCol="1" spcCol="1270" anchor="ctr" anchorCtr="0">
          <a:noAutofit/>
        </a:bodyPr>
        <a:lstStyle/>
        <a:p>
          <a:pPr marL="0" lvl="0" indent="0" algn="ctr" defTabSz="844550">
            <a:lnSpc>
              <a:spcPct val="90000"/>
            </a:lnSpc>
            <a:spcBef>
              <a:spcPct val="0"/>
            </a:spcBef>
            <a:spcAft>
              <a:spcPct val="35000"/>
            </a:spcAft>
            <a:buNone/>
          </a:pPr>
          <a:r>
            <a:rPr lang="en-US" sz="1900" kern="1200"/>
            <a:t>4</a:t>
          </a:r>
        </a:p>
      </dsp:txBody>
      <dsp:txXfrm>
        <a:off x="3996192" y="226914"/>
        <a:ext cx="289854" cy="289854"/>
      </dsp:txXfrm>
    </dsp:sp>
    <dsp:sp modelId="{5B5AA6EF-EE76-4DF9-A0B2-C8F15C3932C8}">
      <dsp:nvSpPr>
        <dsp:cNvPr id="0" name=""/>
        <dsp:cNvSpPr/>
      </dsp:nvSpPr>
      <dsp:spPr>
        <a:xfrm>
          <a:off x="3601580" y="742408"/>
          <a:ext cx="1079079" cy="1965600"/>
        </a:xfrm>
        <a:prstGeom prst="upArrowCallout">
          <a:avLst>
            <a:gd name="adj1" fmla="val 50000"/>
            <a:gd name="adj2" fmla="val 20000"/>
            <a:gd name="adj3" fmla="val 20000"/>
            <a:gd name="adj4" fmla="val 10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119" tIns="165100" rIns="85119" bIns="165100" numCol="1" spcCol="1270" anchor="t" anchorCtr="0">
          <a:noAutofit/>
        </a:bodyPr>
        <a:lstStyle/>
        <a:p>
          <a:pPr marL="0" lvl="0" indent="0" algn="l" defTabSz="711200">
            <a:lnSpc>
              <a:spcPct val="90000"/>
            </a:lnSpc>
            <a:spcBef>
              <a:spcPct val="0"/>
            </a:spcBef>
            <a:spcAft>
              <a:spcPct val="35000"/>
            </a:spcAft>
            <a:buNone/>
          </a:pPr>
          <a:r>
            <a:rPr kumimoji="1" lang="ja-JP" sz="1600" kern="1200" dirty="0">
              <a:latin typeface="+mj-ea"/>
              <a:ea typeface="+mj-ea"/>
            </a:rPr>
            <a:t>④体育館での事故事例</a:t>
          </a:r>
          <a:endParaRPr lang="en-US" sz="1600" kern="1200" dirty="0">
            <a:latin typeface="+mj-ea"/>
            <a:ea typeface="+mj-ea"/>
          </a:endParaRPr>
        </a:p>
      </dsp:txBody>
      <dsp:txXfrm>
        <a:off x="3601580" y="958224"/>
        <a:ext cx="1079079" cy="1749784"/>
      </dsp:txXfrm>
    </dsp:sp>
    <dsp:sp modelId="{4B3BEC56-32D8-4E5A-9ACB-E9340215115C}">
      <dsp:nvSpPr>
        <dsp:cNvPr id="0" name=""/>
        <dsp:cNvSpPr/>
      </dsp:nvSpPr>
      <dsp:spPr>
        <a:xfrm>
          <a:off x="4800557" y="371805"/>
          <a:ext cx="1079079" cy="72"/>
        </a:xfrm>
        <a:prstGeom prst="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CB0713C-CB7E-46EF-9B16-F19874259B97}">
      <dsp:nvSpPr>
        <dsp:cNvPr id="0" name=""/>
        <dsp:cNvSpPr/>
      </dsp:nvSpPr>
      <dsp:spPr>
        <a:xfrm>
          <a:off x="5908412" y="331554"/>
          <a:ext cx="55152" cy="103596"/>
        </a:xfrm>
        <a:prstGeom prst="chevron">
          <a:avLst>
            <a:gd name="adj" fmla="val 9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4163C7F4-3898-4FFC-84EC-4748EC128FD2}">
      <dsp:nvSpPr>
        <dsp:cNvPr id="0" name=""/>
        <dsp:cNvSpPr/>
      </dsp:nvSpPr>
      <dsp:spPr>
        <a:xfrm>
          <a:off x="5135139" y="166883"/>
          <a:ext cx="409916" cy="409916"/>
        </a:xfrm>
        <a:prstGeom prst="ellipse">
          <a:avLst/>
        </a:prstGeom>
        <a:blipFill>
          <a:blip xmlns:r="http://schemas.openxmlformats.org/officeDocument/2006/relationships" r:embed="rId1">
            <a:duotone>
              <a:schemeClr val="accent6">
                <a:hueOff val="0"/>
                <a:satOff val="0"/>
                <a:lumOff val="0"/>
                <a:alphaOff val="0"/>
                <a:shade val="74000"/>
                <a:satMod val="130000"/>
                <a:lumMod val="90000"/>
              </a:schemeClr>
              <a:schemeClr val="accent6">
                <a:hueOff val="0"/>
                <a:satOff val="0"/>
                <a:lumOff val="0"/>
                <a:alphaOff val="0"/>
                <a:tint val="94000"/>
                <a:satMod val="120000"/>
                <a:lumMod val="104000"/>
              </a:schemeClr>
            </a:duotone>
          </a:blip>
          <a:tile tx="0" ty="0" sx="100000" sy="100000" flip="none" algn="tl"/>
        </a:blipFill>
        <a:ln w="9525" cap="flat" cmpd="sng" algn="ctr">
          <a:solidFill>
            <a:schemeClr val="accent6">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txBody>
        <a:bodyPr spcFirstLastPara="0" vert="horz" wrap="square" lIns="15907" tIns="15907" rIns="15907" bIns="15907" numCol="1" spcCol="1270" anchor="ctr" anchorCtr="0">
          <a:noAutofit/>
        </a:bodyPr>
        <a:lstStyle/>
        <a:p>
          <a:pPr marL="0" lvl="0" indent="0" algn="ctr" defTabSz="844550">
            <a:lnSpc>
              <a:spcPct val="90000"/>
            </a:lnSpc>
            <a:spcBef>
              <a:spcPct val="0"/>
            </a:spcBef>
            <a:spcAft>
              <a:spcPct val="35000"/>
            </a:spcAft>
            <a:buNone/>
          </a:pPr>
          <a:r>
            <a:rPr lang="en-US" sz="1900" kern="1200"/>
            <a:t>5</a:t>
          </a:r>
        </a:p>
      </dsp:txBody>
      <dsp:txXfrm>
        <a:off x="5195170" y="226914"/>
        <a:ext cx="289854" cy="289854"/>
      </dsp:txXfrm>
    </dsp:sp>
    <dsp:sp modelId="{6E861EA9-704A-408D-921D-1EB9A1EDC8D6}">
      <dsp:nvSpPr>
        <dsp:cNvPr id="0" name=""/>
        <dsp:cNvSpPr/>
      </dsp:nvSpPr>
      <dsp:spPr>
        <a:xfrm>
          <a:off x="4800557" y="742408"/>
          <a:ext cx="1079079" cy="1965600"/>
        </a:xfrm>
        <a:prstGeom prst="upArrowCallout">
          <a:avLst>
            <a:gd name="adj1" fmla="val 50000"/>
            <a:gd name="adj2" fmla="val 20000"/>
            <a:gd name="adj3" fmla="val 20000"/>
            <a:gd name="adj4" fmla="val 10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119" tIns="165100" rIns="85119" bIns="165100" numCol="1" spcCol="1270" anchor="t" anchorCtr="0">
          <a:noAutofit/>
        </a:bodyPr>
        <a:lstStyle/>
        <a:p>
          <a:pPr marL="0" lvl="0" indent="0" algn="l" defTabSz="711200">
            <a:lnSpc>
              <a:spcPct val="90000"/>
            </a:lnSpc>
            <a:spcBef>
              <a:spcPct val="0"/>
            </a:spcBef>
            <a:spcAft>
              <a:spcPct val="35000"/>
            </a:spcAft>
            <a:buNone/>
          </a:pPr>
          <a:r>
            <a:rPr kumimoji="1" lang="ja-JP" sz="1600" kern="1200" dirty="0">
              <a:latin typeface="+mj-ea"/>
              <a:ea typeface="+mj-ea"/>
            </a:rPr>
            <a:t>⑤体育館の床メンテナンスについて</a:t>
          </a:r>
          <a:endParaRPr lang="en-US" sz="1600" kern="1200" dirty="0">
            <a:latin typeface="+mj-ea"/>
            <a:ea typeface="+mj-ea"/>
          </a:endParaRPr>
        </a:p>
      </dsp:txBody>
      <dsp:txXfrm>
        <a:off x="4800557" y="958224"/>
        <a:ext cx="1079079" cy="1749784"/>
      </dsp:txXfrm>
    </dsp:sp>
    <dsp:sp modelId="{4BD0BE1F-6956-4AF9-8840-F781D946FCE3}">
      <dsp:nvSpPr>
        <dsp:cNvPr id="0" name=""/>
        <dsp:cNvSpPr/>
      </dsp:nvSpPr>
      <dsp:spPr>
        <a:xfrm>
          <a:off x="5999535" y="371805"/>
          <a:ext cx="1079079" cy="72"/>
        </a:xfrm>
        <a:prstGeom prst="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FDFBA7B-2E1C-41AB-BE5E-959E0F5836B7}">
      <dsp:nvSpPr>
        <dsp:cNvPr id="0" name=""/>
        <dsp:cNvSpPr/>
      </dsp:nvSpPr>
      <dsp:spPr>
        <a:xfrm>
          <a:off x="7107390" y="331554"/>
          <a:ext cx="55152" cy="103596"/>
        </a:xfrm>
        <a:prstGeom prst="chevron">
          <a:avLst>
            <a:gd name="adj" fmla="val 9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7F1E465-2F0C-42E5-8935-96D1951C122C}">
      <dsp:nvSpPr>
        <dsp:cNvPr id="0" name=""/>
        <dsp:cNvSpPr/>
      </dsp:nvSpPr>
      <dsp:spPr>
        <a:xfrm>
          <a:off x="6334116" y="166883"/>
          <a:ext cx="409916" cy="409916"/>
        </a:xfrm>
        <a:prstGeom prst="ellipse">
          <a:avLst/>
        </a:prstGeom>
        <a:blipFill>
          <a:blip xmlns:r="http://schemas.openxmlformats.org/officeDocument/2006/relationships" r:embed="rId1">
            <a:duotone>
              <a:schemeClr val="accent6">
                <a:hueOff val="0"/>
                <a:satOff val="0"/>
                <a:lumOff val="0"/>
                <a:alphaOff val="0"/>
                <a:shade val="74000"/>
                <a:satMod val="130000"/>
                <a:lumMod val="90000"/>
              </a:schemeClr>
              <a:schemeClr val="accent6">
                <a:hueOff val="0"/>
                <a:satOff val="0"/>
                <a:lumOff val="0"/>
                <a:alphaOff val="0"/>
                <a:tint val="94000"/>
                <a:satMod val="120000"/>
                <a:lumMod val="104000"/>
              </a:schemeClr>
            </a:duotone>
          </a:blip>
          <a:tile tx="0" ty="0" sx="100000" sy="100000" flip="none" algn="tl"/>
        </a:blipFill>
        <a:ln w="9525" cap="flat" cmpd="sng" algn="ctr">
          <a:solidFill>
            <a:schemeClr val="accent6">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txBody>
        <a:bodyPr spcFirstLastPara="0" vert="horz" wrap="square" lIns="15907" tIns="15907" rIns="15907" bIns="15907" numCol="1" spcCol="1270" anchor="ctr" anchorCtr="0">
          <a:noAutofit/>
        </a:bodyPr>
        <a:lstStyle/>
        <a:p>
          <a:pPr marL="0" lvl="0" indent="0" algn="ctr" defTabSz="844550">
            <a:lnSpc>
              <a:spcPct val="90000"/>
            </a:lnSpc>
            <a:spcBef>
              <a:spcPct val="0"/>
            </a:spcBef>
            <a:spcAft>
              <a:spcPct val="35000"/>
            </a:spcAft>
            <a:buNone/>
          </a:pPr>
          <a:r>
            <a:rPr lang="en-US" sz="1900" kern="1200"/>
            <a:t>6</a:t>
          </a:r>
        </a:p>
      </dsp:txBody>
      <dsp:txXfrm>
        <a:off x="6394147" y="226914"/>
        <a:ext cx="289854" cy="289854"/>
      </dsp:txXfrm>
    </dsp:sp>
    <dsp:sp modelId="{5F196127-C162-4348-8CD2-2338671BD0CF}">
      <dsp:nvSpPr>
        <dsp:cNvPr id="0" name=""/>
        <dsp:cNvSpPr/>
      </dsp:nvSpPr>
      <dsp:spPr>
        <a:xfrm>
          <a:off x="5999535" y="742408"/>
          <a:ext cx="1079079" cy="1965600"/>
        </a:xfrm>
        <a:prstGeom prst="upArrowCallout">
          <a:avLst>
            <a:gd name="adj1" fmla="val 50000"/>
            <a:gd name="adj2" fmla="val 20000"/>
            <a:gd name="adj3" fmla="val 20000"/>
            <a:gd name="adj4" fmla="val 10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119" tIns="165100" rIns="85119" bIns="165100" numCol="1" spcCol="1270" anchor="t" anchorCtr="0">
          <a:noAutofit/>
        </a:bodyPr>
        <a:lstStyle/>
        <a:p>
          <a:pPr marL="0" lvl="0" indent="0" algn="l" defTabSz="711200">
            <a:lnSpc>
              <a:spcPct val="90000"/>
            </a:lnSpc>
            <a:spcBef>
              <a:spcPct val="0"/>
            </a:spcBef>
            <a:spcAft>
              <a:spcPct val="35000"/>
            </a:spcAft>
            <a:buNone/>
          </a:pPr>
          <a:r>
            <a:rPr kumimoji="1" lang="ja-JP" sz="1600" kern="1200" dirty="0">
              <a:latin typeface="+mj-ea"/>
              <a:ea typeface="+mj-ea"/>
            </a:rPr>
            <a:t>⑥体育館の床メンテナンスの現状</a:t>
          </a:r>
          <a:endParaRPr lang="en-US" sz="1600" kern="1200" dirty="0">
            <a:latin typeface="+mj-ea"/>
            <a:ea typeface="+mj-ea"/>
          </a:endParaRPr>
        </a:p>
      </dsp:txBody>
      <dsp:txXfrm>
        <a:off x="5999535" y="958224"/>
        <a:ext cx="1079079" cy="1749784"/>
      </dsp:txXfrm>
    </dsp:sp>
    <dsp:sp modelId="{572E0FAC-DB58-4A87-BAEB-02341428F77D}">
      <dsp:nvSpPr>
        <dsp:cNvPr id="0" name=""/>
        <dsp:cNvSpPr/>
      </dsp:nvSpPr>
      <dsp:spPr>
        <a:xfrm>
          <a:off x="7198512" y="371805"/>
          <a:ext cx="1079079" cy="72"/>
        </a:xfrm>
        <a:prstGeom prst="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B397DB1-AD43-4D9F-8419-11F326E5FCD9}">
      <dsp:nvSpPr>
        <dsp:cNvPr id="0" name=""/>
        <dsp:cNvSpPr/>
      </dsp:nvSpPr>
      <dsp:spPr>
        <a:xfrm>
          <a:off x="8306368" y="331554"/>
          <a:ext cx="55152" cy="103596"/>
        </a:xfrm>
        <a:prstGeom prst="chevron">
          <a:avLst>
            <a:gd name="adj" fmla="val 9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19A19443-B1FC-48D1-91E1-D89F7B9B5F86}">
      <dsp:nvSpPr>
        <dsp:cNvPr id="0" name=""/>
        <dsp:cNvSpPr/>
      </dsp:nvSpPr>
      <dsp:spPr>
        <a:xfrm>
          <a:off x="7533094" y="166883"/>
          <a:ext cx="409916" cy="409916"/>
        </a:xfrm>
        <a:prstGeom prst="ellipse">
          <a:avLst/>
        </a:prstGeom>
        <a:blipFill>
          <a:blip xmlns:r="http://schemas.openxmlformats.org/officeDocument/2006/relationships" r:embed="rId1">
            <a:duotone>
              <a:schemeClr val="accent6">
                <a:hueOff val="0"/>
                <a:satOff val="0"/>
                <a:lumOff val="0"/>
                <a:alphaOff val="0"/>
                <a:shade val="74000"/>
                <a:satMod val="130000"/>
                <a:lumMod val="90000"/>
              </a:schemeClr>
              <a:schemeClr val="accent6">
                <a:hueOff val="0"/>
                <a:satOff val="0"/>
                <a:lumOff val="0"/>
                <a:alphaOff val="0"/>
                <a:tint val="94000"/>
                <a:satMod val="120000"/>
                <a:lumMod val="104000"/>
              </a:schemeClr>
            </a:duotone>
          </a:blip>
          <a:tile tx="0" ty="0" sx="100000" sy="100000" flip="none" algn="tl"/>
        </a:blipFill>
        <a:ln w="9525" cap="flat" cmpd="sng" algn="ctr">
          <a:solidFill>
            <a:schemeClr val="accent6">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txBody>
        <a:bodyPr spcFirstLastPara="0" vert="horz" wrap="square" lIns="15907" tIns="15907" rIns="15907" bIns="15907" numCol="1" spcCol="1270" anchor="ctr" anchorCtr="0">
          <a:noAutofit/>
        </a:bodyPr>
        <a:lstStyle/>
        <a:p>
          <a:pPr marL="0" lvl="0" indent="0" algn="ctr" defTabSz="844550">
            <a:lnSpc>
              <a:spcPct val="90000"/>
            </a:lnSpc>
            <a:spcBef>
              <a:spcPct val="0"/>
            </a:spcBef>
            <a:spcAft>
              <a:spcPct val="35000"/>
            </a:spcAft>
            <a:buNone/>
          </a:pPr>
          <a:r>
            <a:rPr lang="en-US" sz="1900" kern="1200"/>
            <a:t>7</a:t>
          </a:r>
        </a:p>
      </dsp:txBody>
      <dsp:txXfrm>
        <a:off x="7593125" y="226914"/>
        <a:ext cx="289854" cy="289854"/>
      </dsp:txXfrm>
    </dsp:sp>
    <dsp:sp modelId="{3EC2D703-96D1-453D-807F-0BA7F4326357}">
      <dsp:nvSpPr>
        <dsp:cNvPr id="0" name=""/>
        <dsp:cNvSpPr/>
      </dsp:nvSpPr>
      <dsp:spPr>
        <a:xfrm>
          <a:off x="7198512" y="742408"/>
          <a:ext cx="1079153" cy="1965600"/>
        </a:xfrm>
        <a:prstGeom prst="upArrowCallout">
          <a:avLst>
            <a:gd name="adj1" fmla="val 50000"/>
            <a:gd name="adj2" fmla="val 20000"/>
            <a:gd name="adj3" fmla="val 20000"/>
            <a:gd name="adj4" fmla="val 10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125" tIns="165100" rIns="85125" bIns="165100" numCol="1" spcCol="1270" anchor="t" anchorCtr="0">
          <a:noAutofit/>
        </a:bodyPr>
        <a:lstStyle/>
        <a:p>
          <a:pPr marL="0" lvl="0" indent="0" algn="l" defTabSz="711200">
            <a:lnSpc>
              <a:spcPct val="90000"/>
            </a:lnSpc>
            <a:spcBef>
              <a:spcPct val="0"/>
            </a:spcBef>
            <a:spcAft>
              <a:spcPct val="35000"/>
            </a:spcAft>
            <a:buNone/>
          </a:pPr>
          <a:r>
            <a:rPr kumimoji="1" lang="ja-JP" sz="1600" kern="1200" dirty="0">
              <a:latin typeface="+mj-ea"/>
              <a:ea typeface="+mj-ea"/>
            </a:rPr>
            <a:t>⑦</a:t>
          </a:r>
          <a:r>
            <a:rPr kumimoji="1" lang="en-US" sz="1600" kern="1200" dirty="0">
              <a:latin typeface="+mj-ea"/>
              <a:ea typeface="+mj-ea"/>
            </a:rPr>
            <a:t>『NON SLIP』</a:t>
          </a:r>
          <a:r>
            <a:rPr kumimoji="1" lang="ja-JP" sz="1600" kern="1200" dirty="0">
              <a:latin typeface="+mj-ea"/>
              <a:ea typeface="+mj-ea"/>
            </a:rPr>
            <a:t>シリーズ</a:t>
          </a:r>
          <a:endParaRPr lang="en-US" sz="1600" kern="1200" dirty="0">
            <a:latin typeface="+mj-ea"/>
            <a:ea typeface="+mj-ea"/>
          </a:endParaRPr>
        </a:p>
      </dsp:txBody>
      <dsp:txXfrm>
        <a:off x="7198512" y="958239"/>
        <a:ext cx="1079153" cy="1749769"/>
      </dsp:txXfrm>
    </dsp:sp>
    <dsp:sp modelId="{52E15878-AFDF-4386-970D-D3E48BA8A705}">
      <dsp:nvSpPr>
        <dsp:cNvPr id="0" name=""/>
        <dsp:cNvSpPr/>
      </dsp:nvSpPr>
      <dsp:spPr>
        <a:xfrm>
          <a:off x="8397572" y="371805"/>
          <a:ext cx="539539" cy="72"/>
        </a:xfrm>
        <a:prstGeom prst="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0109419-1C3D-4EC1-967B-07C6E0553F71}">
      <dsp:nvSpPr>
        <dsp:cNvPr id="0" name=""/>
        <dsp:cNvSpPr/>
      </dsp:nvSpPr>
      <dsp:spPr>
        <a:xfrm>
          <a:off x="8732153" y="166883"/>
          <a:ext cx="409916" cy="409916"/>
        </a:xfrm>
        <a:prstGeom prst="ellipse">
          <a:avLst/>
        </a:prstGeom>
        <a:blipFill>
          <a:blip xmlns:r="http://schemas.openxmlformats.org/officeDocument/2006/relationships" r:embed="rId1">
            <a:duotone>
              <a:schemeClr val="accent6">
                <a:hueOff val="0"/>
                <a:satOff val="0"/>
                <a:lumOff val="0"/>
                <a:alphaOff val="0"/>
                <a:shade val="74000"/>
                <a:satMod val="130000"/>
                <a:lumMod val="90000"/>
              </a:schemeClr>
              <a:schemeClr val="accent6">
                <a:hueOff val="0"/>
                <a:satOff val="0"/>
                <a:lumOff val="0"/>
                <a:alphaOff val="0"/>
                <a:tint val="94000"/>
                <a:satMod val="120000"/>
                <a:lumMod val="104000"/>
              </a:schemeClr>
            </a:duotone>
          </a:blip>
          <a:tile tx="0" ty="0" sx="100000" sy="100000" flip="none" algn="tl"/>
        </a:blipFill>
        <a:ln w="9525" cap="flat" cmpd="sng" algn="ctr">
          <a:solidFill>
            <a:schemeClr val="accent6">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txBody>
        <a:bodyPr spcFirstLastPara="0" vert="horz" wrap="square" lIns="15907" tIns="15907" rIns="15907" bIns="15907" numCol="1" spcCol="1270" anchor="ctr" anchorCtr="0">
          <a:noAutofit/>
        </a:bodyPr>
        <a:lstStyle/>
        <a:p>
          <a:pPr marL="0" lvl="0" indent="0" algn="ctr" defTabSz="844550">
            <a:lnSpc>
              <a:spcPct val="90000"/>
            </a:lnSpc>
            <a:spcBef>
              <a:spcPct val="0"/>
            </a:spcBef>
            <a:spcAft>
              <a:spcPct val="35000"/>
            </a:spcAft>
            <a:buNone/>
          </a:pPr>
          <a:r>
            <a:rPr lang="en-US" sz="1900" kern="1200"/>
            <a:t>8</a:t>
          </a:r>
        </a:p>
      </dsp:txBody>
      <dsp:txXfrm>
        <a:off x="8792184" y="226914"/>
        <a:ext cx="289854" cy="289854"/>
      </dsp:txXfrm>
    </dsp:sp>
    <dsp:sp modelId="{C1A0A044-8171-48C6-AC31-2A543BA2C170}">
      <dsp:nvSpPr>
        <dsp:cNvPr id="0" name=""/>
        <dsp:cNvSpPr/>
      </dsp:nvSpPr>
      <dsp:spPr>
        <a:xfrm>
          <a:off x="8397572" y="742408"/>
          <a:ext cx="1079079" cy="1965600"/>
        </a:xfrm>
        <a:prstGeom prst="upArrowCallout">
          <a:avLst>
            <a:gd name="adj1" fmla="val 50000"/>
            <a:gd name="adj2" fmla="val 20000"/>
            <a:gd name="adj3" fmla="val 20000"/>
            <a:gd name="adj4" fmla="val 10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119" tIns="165100" rIns="85119" bIns="165100" numCol="1" spcCol="1270" anchor="t" anchorCtr="0">
          <a:noAutofit/>
        </a:bodyPr>
        <a:lstStyle/>
        <a:p>
          <a:pPr marL="0" lvl="0" indent="0" algn="l" defTabSz="711200">
            <a:lnSpc>
              <a:spcPct val="90000"/>
            </a:lnSpc>
            <a:spcBef>
              <a:spcPct val="0"/>
            </a:spcBef>
            <a:spcAft>
              <a:spcPct val="35000"/>
            </a:spcAft>
            <a:buNone/>
          </a:pPr>
          <a:r>
            <a:rPr kumimoji="1" lang="ja-JP" sz="1600" kern="1200" dirty="0">
              <a:latin typeface="+mj-ea"/>
              <a:ea typeface="+mj-ea"/>
            </a:rPr>
            <a:t>⑧最後に</a:t>
          </a:r>
          <a:endParaRPr lang="en-US" sz="1600" kern="1200" dirty="0">
            <a:latin typeface="+mj-ea"/>
            <a:ea typeface="+mj-ea"/>
          </a:endParaRPr>
        </a:p>
      </dsp:txBody>
      <dsp:txXfrm>
        <a:off x="8397572" y="958224"/>
        <a:ext cx="1079079" cy="17497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F928B8-A64F-4B78-BCFB-9AA209C847DF}">
      <dsp:nvSpPr>
        <dsp:cNvPr id="0" name=""/>
        <dsp:cNvSpPr/>
      </dsp:nvSpPr>
      <dsp:spPr>
        <a:xfrm>
          <a:off x="1172" y="807205"/>
          <a:ext cx="2742529" cy="1371264"/>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29210" rIns="43815" bIns="29210" numCol="1" spcCol="1270" anchor="ctr" anchorCtr="0">
          <a:noAutofit/>
        </a:bodyPr>
        <a:lstStyle/>
        <a:p>
          <a:pPr marL="0" lvl="0" indent="0" algn="ctr" defTabSz="1022350">
            <a:lnSpc>
              <a:spcPct val="90000"/>
            </a:lnSpc>
            <a:spcBef>
              <a:spcPct val="0"/>
            </a:spcBef>
            <a:spcAft>
              <a:spcPct val="35000"/>
            </a:spcAft>
            <a:buNone/>
          </a:pPr>
          <a:r>
            <a:rPr kumimoji="1" lang="ja-JP" sz="2300" kern="1200" dirty="0"/>
            <a:t>①通常スポーツに適した数値</a:t>
          </a:r>
          <a:endParaRPr kumimoji="1" lang="en-US" altLang="ja-JP" sz="2300" kern="1200" dirty="0"/>
        </a:p>
        <a:p>
          <a:pPr marL="0" lvl="0" indent="0" algn="ctr" defTabSz="1022350">
            <a:lnSpc>
              <a:spcPct val="90000"/>
            </a:lnSpc>
            <a:spcBef>
              <a:spcPct val="0"/>
            </a:spcBef>
            <a:spcAft>
              <a:spcPct val="35000"/>
            </a:spcAft>
            <a:buNone/>
          </a:pPr>
          <a:r>
            <a:rPr kumimoji="1" lang="en-US" sz="2300" u="sng" kern="1200" dirty="0"/>
            <a:t>0.9</a:t>
          </a:r>
          <a:endParaRPr lang="en-US" sz="2300" u="sng" kern="1200" dirty="0"/>
        </a:p>
      </dsp:txBody>
      <dsp:txXfrm>
        <a:off x="41335" y="847368"/>
        <a:ext cx="2662203" cy="1290938"/>
      </dsp:txXfrm>
    </dsp:sp>
    <dsp:sp modelId="{F196B103-BC08-4DD9-BEF4-38DE363B6CC2}">
      <dsp:nvSpPr>
        <dsp:cNvPr id="0" name=""/>
        <dsp:cNvSpPr/>
      </dsp:nvSpPr>
      <dsp:spPr>
        <a:xfrm>
          <a:off x="3429333" y="807205"/>
          <a:ext cx="2742529" cy="1371264"/>
        </a:xfrm>
        <a:prstGeom prst="roundRect">
          <a:avLst>
            <a:gd name="adj" fmla="val 10000"/>
          </a:avLst>
        </a:prstGeom>
        <a:solidFill>
          <a:schemeClr val="accent2">
            <a:hueOff val="1681577"/>
            <a:satOff val="-1786"/>
            <a:lumOff val="137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29210" rIns="43815" bIns="29210" numCol="1" spcCol="1270" anchor="ctr" anchorCtr="0">
          <a:noAutofit/>
        </a:bodyPr>
        <a:lstStyle/>
        <a:p>
          <a:pPr marL="0" lvl="0" indent="0" algn="ctr" defTabSz="1022350">
            <a:lnSpc>
              <a:spcPct val="90000"/>
            </a:lnSpc>
            <a:spcBef>
              <a:spcPct val="0"/>
            </a:spcBef>
            <a:spcAft>
              <a:spcPct val="35000"/>
            </a:spcAft>
            <a:buNone/>
          </a:pPr>
          <a:r>
            <a:rPr kumimoji="1" lang="ja-JP" sz="2300" kern="1200" dirty="0"/>
            <a:t>②滑りやすいといわれる体育館床の数値</a:t>
          </a:r>
          <a:endParaRPr kumimoji="1" lang="en-US" altLang="ja-JP" sz="2300" kern="1200" dirty="0"/>
        </a:p>
        <a:p>
          <a:pPr marL="0" lvl="0" indent="0" algn="ctr" defTabSz="1022350">
            <a:lnSpc>
              <a:spcPct val="90000"/>
            </a:lnSpc>
            <a:spcBef>
              <a:spcPct val="0"/>
            </a:spcBef>
            <a:spcAft>
              <a:spcPct val="35000"/>
            </a:spcAft>
            <a:buNone/>
          </a:pPr>
          <a:r>
            <a:rPr kumimoji="1" lang="en-US" sz="2300" u="sng" kern="1200" dirty="0"/>
            <a:t>0.5~0.6</a:t>
          </a:r>
          <a:endParaRPr lang="en-US" sz="2300" u="sng" kern="1200" dirty="0"/>
        </a:p>
      </dsp:txBody>
      <dsp:txXfrm>
        <a:off x="3469496" y="847368"/>
        <a:ext cx="2662203" cy="1290938"/>
      </dsp:txXfrm>
    </dsp:sp>
    <dsp:sp modelId="{3CE29D32-D5C6-481B-8ADB-DD6BD9C49A0D}">
      <dsp:nvSpPr>
        <dsp:cNvPr id="0" name=""/>
        <dsp:cNvSpPr/>
      </dsp:nvSpPr>
      <dsp:spPr>
        <a:xfrm>
          <a:off x="6857495" y="807205"/>
          <a:ext cx="2742529" cy="1371264"/>
        </a:xfrm>
        <a:prstGeom prst="roundRect">
          <a:avLst>
            <a:gd name="adj" fmla="val 10000"/>
          </a:avLst>
        </a:prstGeom>
        <a:solidFill>
          <a:schemeClr val="accent2">
            <a:hueOff val="3363155"/>
            <a:satOff val="-3572"/>
            <a:lumOff val="274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33020" rIns="49530" bIns="33020" numCol="1" spcCol="1270" anchor="ctr" anchorCtr="0">
          <a:noAutofit/>
        </a:bodyPr>
        <a:lstStyle/>
        <a:p>
          <a:pPr marL="0" lvl="0" indent="0" algn="ctr" defTabSz="1155700">
            <a:lnSpc>
              <a:spcPct val="90000"/>
            </a:lnSpc>
            <a:spcBef>
              <a:spcPct val="0"/>
            </a:spcBef>
            <a:spcAft>
              <a:spcPct val="35000"/>
            </a:spcAft>
            <a:buNone/>
          </a:pPr>
          <a:r>
            <a:rPr kumimoji="1" lang="ja-JP" sz="2600" kern="1200" dirty="0"/>
            <a:t>③</a:t>
          </a:r>
          <a:r>
            <a:rPr kumimoji="1" lang="en-US" sz="2600" kern="1200" dirty="0"/>
            <a:t>NON SLIP</a:t>
          </a:r>
          <a:r>
            <a:rPr kumimoji="1" lang="ja-JP" sz="2600" kern="1200" dirty="0"/>
            <a:t>で回復する数値</a:t>
          </a:r>
          <a:endParaRPr kumimoji="1" lang="en-US" altLang="ja-JP" sz="2600" kern="1200" dirty="0"/>
        </a:p>
        <a:p>
          <a:pPr marL="0" lvl="0" indent="0" algn="ctr" defTabSz="1155700">
            <a:lnSpc>
              <a:spcPct val="90000"/>
            </a:lnSpc>
            <a:spcBef>
              <a:spcPct val="0"/>
            </a:spcBef>
            <a:spcAft>
              <a:spcPct val="35000"/>
            </a:spcAft>
            <a:buNone/>
          </a:pPr>
          <a:r>
            <a:rPr kumimoji="1" lang="ja-JP" altLang="en-US" sz="2600" u="sng" kern="1200" dirty="0"/>
            <a:t>約</a:t>
          </a:r>
          <a:r>
            <a:rPr kumimoji="1" lang="en-US" sz="2600" u="sng" kern="1200" dirty="0"/>
            <a:t>0.3</a:t>
          </a:r>
          <a:endParaRPr lang="en-US" sz="2600" u="sng" kern="1200" dirty="0"/>
        </a:p>
      </dsp:txBody>
      <dsp:txXfrm>
        <a:off x="6897658" y="847368"/>
        <a:ext cx="2662203" cy="129093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BF8A4B-EEEB-4440-A0AC-406301C8EDA8}">
      <dsp:nvSpPr>
        <dsp:cNvPr id="0" name=""/>
        <dsp:cNvSpPr/>
      </dsp:nvSpPr>
      <dsp:spPr>
        <a:xfrm>
          <a:off x="814602" y="324891"/>
          <a:ext cx="4408871" cy="4408871"/>
        </a:xfrm>
        <a:prstGeom prst="pie">
          <a:avLst>
            <a:gd name="adj1" fmla="val 16200000"/>
            <a:gd name="adj2" fmla="val 2052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ja-JP" sz="1600" kern="1200" dirty="0">
              <a:latin typeface="+mj-ea"/>
              <a:ea typeface="+mj-ea"/>
            </a:rPr>
            <a:t>・使用禁止になったワックスではありません。</a:t>
          </a:r>
          <a:endParaRPr lang="en-US" sz="1600" kern="1200" dirty="0">
            <a:latin typeface="+mj-ea"/>
            <a:ea typeface="+mj-ea"/>
          </a:endParaRPr>
        </a:p>
      </dsp:txBody>
      <dsp:txXfrm>
        <a:off x="3114564" y="1066002"/>
        <a:ext cx="1417137" cy="944758"/>
      </dsp:txXfrm>
    </dsp:sp>
    <dsp:sp modelId="{76BF33BF-8096-4903-91D7-0AB94382BC6B}">
      <dsp:nvSpPr>
        <dsp:cNvPr id="0" name=""/>
        <dsp:cNvSpPr/>
      </dsp:nvSpPr>
      <dsp:spPr>
        <a:xfrm>
          <a:off x="852393" y="442461"/>
          <a:ext cx="4408871" cy="4408871"/>
        </a:xfrm>
        <a:prstGeom prst="pie">
          <a:avLst>
            <a:gd name="adj1" fmla="val 20520000"/>
            <a:gd name="adj2" fmla="val 3240000"/>
          </a:avLst>
        </a:prstGeom>
        <a:solidFill>
          <a:schemeClr val="accent2">
            <a:hueOff val="840789"/>
            <a:satOff val="-893"/>
            <a:lumOff val="68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ja-JP" sz="1800" kern="1200" dirty="0">
              <a:latin typeface="+mj-ea"/>
              <a:ea typeface="+mj-ea"/>
            </a:rPr>
            <a:t>・水分を一切使用しておりません。</a:t>
          </a:r>
          <a:endParaRPr lang="en-US" sz="1800" kern="1200" dirty="0">
            <a:latin typeface="+mj-ea"/>
            <a:ea typeface="+mj-ea"/>
          </a:endParaRPr>
        </a:p>
      </dsp:txBody>
      <dsp:txXfrm>
        <a:off x="3691916" y="2456896"/>
        <a:ext cx="1312164" cy="1049731"/>
      </dsp:txXfrm>
    </dsp:sp>
    <dsp:sp modelId="{6B0A5FBA-97AC-4790-B4B4-2884F8FB5758}">
      <dsp:nvSpPr>
        <dsp:cNvPr id="0" name=""/>
        <dsp:cNvSpPr/>
      </dsp:nvSpPr>
      <dsp:spPr>
        <a:xfrm>
          <a:off x="752668" y="514893"/>
          <a:ext cx="4408871" cy="4408871"/>
        </a:xfrm>
        <a:prstGeom prst="pie">
          <a:avLst>
            <a:gd name="adj1" fmla="val 3240000"/>
            <a:gd name="adj2" fmla="val 7560000"/>
          </a:avLst>
        </a:prstGeom>
        <a:solidFill>
          <a:schemeClr val="accent2">
            <a:hueOff val="1681577"/>
            <a:satOff val="-1786"/>
            <a:lumOff val="137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ja-JP" sz="1800" kern="1200" dirty="0">
              <a:latin typeface="+mj-ea"/>
              <a:ea typeface="+mj-ea"/>
            </a:rPr>
            <a:t>・グリップを劇的に回復します</a:t>
          </a:r>
          <a:r>
            <a:rPr lang="ja-JP" sz="1800" kern="1200" dirty="0"/>
            <a:t>。</a:t>
          </a:r>
          <a:endParaRPr lang="en-US" sz="1800" kern="1200" dirty="0"/>
        </a:p>
      </dsp:txBody>
      <dsp:txXfrm>
        <a:off x="2327265" y="3611600"/>
        <a:ext cx="1259677" cy="1154704"/>
      </dsp:txXfrm>
    </dsp:sp>
    <dsp:sp modelId="{CB6AE731-B49A-47D8-9432-CE8337BBFF2F}">
      <dsp:nvSpPr>
        <dsp:cNvPr id="0" name=""/>
        <dsp:cNvSpPr/>
      </dsp:nvSpPr>
      <dsp:spPr>
        <a:xfrm>
          <a:off x="652944" y="442461"/>
          <a:ext cx="4408871" cy="4408871"/>
        </a:xfrm>
        <a:prstGeom prst="pie">
          <a:avLst>
            <a:gd name="adj1" fmla="val 7560000"/>
            <a:gd name="adj2" fmla="val 11880000"/>
          </a:avLst>
        </a:prstGeom>
        <a:solidFill>
          <a:schemeClr val="accent2">
            <a:hueOff val="2522366"/>
            <a:satOff val="-2679"/>
            <a:lumOff val="205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ja-JP" sz="1600" kern="1200" dirty="0">
              <a:latin typeface="+mj-ea"/>
              <a:ea typeface="+mj-ea"/>
            </a:rPr>
            <a:t>・既存の床面にワックスが塗布してある場合でも</a:t>
          </a:r>
          <a:r>
            <a:rPr lang="ja-JP" altLang="en-US" sz="1600" kern="1200" dirty="0">
              <a:latin typeface="+mj-ea"/>
              <a:ea typeface="+mj-ea"/>
            </a:rPr>
            <a:t>塗布できます。</a:t>
          </a:r>
          <a:endParaRPr lang="en-US" sz="1600" kern="1200" dirty="0">
            <a:latin typeface="+mj-ea"/>
            <a:ea typeface="+mj-ea"/>
          </a:endParaRPr>
        </a:p>
      </dsp:txBody>
      <dsp:txXfrm>
        <a:off x="910128" y="2456896"/>
        <a:ext cx="1312164" cy="1049731"/>
      </dsp:txXfrm>
    </dsp:sp>
    <dsp:sp modelId="{F2A87395-1628-4044-8AE7-C7632D914E30}">
      <dsp:nvSpPr>
        <dsp:cNvPr id="0" name=""/>
        <dsp:cNvSpPr/>
      </dsp:nvSpPr>
      <dsp:spPr>
        <a:xfrm>
          <a:off x="690734" y="324891"/>
          <a:ext cx="4408871" cy="4408871"/>
        </a:xfrm>
        <a:prstGeom prst="pie">
          <a:avLst>
            <a:gd name="adj1" fmla="val 11880000"/>
            <a:gd name="adj2" fmla="val 16200000"/>
          </a:avLst>
        </a:prstGeom>
        <a:solidFill>
          <a:schemeClr val="accent2">
            <a:hueOff val="3363155"/>
            <a:satOff val="-3572"/>
            <a:lumOff val="274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ja-JP" altLang="en-US" sz="1800" kern="1200" dirty="0">
              <a:latin typeface="+mj-ea"/>
              <a:ea typeface="+mj-ea"/>
            </a:rPr>
            <a:t>誰でも簡単に</a:t>
          </a:r>
          <a:endParaRPr lang="en-US" altLang="ja-JP" sz="1800" kern="1200" dirty="0">
            <a:latin typeface="+mj-ea"/>
            <a:ea typeface="+mj-ea"/>
          </a:endParaRPr>
        </a:p>
        <a:p>
          <a:pPr marL="0" lvl="0" indent="0" algn="ctr" defTabSz="800100">
            <a:lnSpc>
              <a:spcPct val="90000"/>
            </a:lnSpc>
            <a:spcBef>
              <a:spcPct val="0"/>
            </a:spcBef>
            <a:spcAft>
              <a:spcPct val="35000"/>
            </a:spcAft>
            <a:buNone/>
          </a:pPr>
          <a:r>
            <a:rPr lang="ja-JP" altLang="en-US" sz="1800" kern="1200" dirty="0">
              <a:latin typeface="+mj-ea"/>
              <a:ea typeface="+mj-ea"/>
            </a:rPr>
            <a:t>塗布できます</a:t>
          </a:r>
          <a:r>
            <a:rPr lang="ja-JP" sz="1800" kern="1200" dirty="0">
              <a:latin typeface="+mj-ea"/>
              <a:ea typeface="+mj-ea"/>
            </a:rPr>
            <a:t>。</a:t>
          </a:r>
          <a:endParaRPr lang="en-US" sz="1800" kern="1200" dirty="0">
            <a:latin typeface="+mj-ea"/>
            <a:ea typeface="+mj-ea"/>
          </a:endParaRPr>
        </a:p>
      </dsp:txBody>
      <dsp:txXfrm>
        <a:off x="1382507" y="1066002"/>
        <a:ext cx="1417137" cy="944758"/>
      </dsp:txXfrm>
    </dsp:sp>
    <dsp:sp modelId="{0C3BF030-BC56-4142-B3BC-AB64D799B8A9}">
      <dsp:nvSpPr>
        <dsp:cNvPr id="0" name=""/>
        <dsp:cNvSpPr/>
      </dsp:nvSpPr>
      <dsp:spPr>
        <a:xfrm>
          <a:off x="541464" y="51961"/>
          <a:ext cx="4954732" cy="4954732"/>
        </a:xfrm>
        <a:prstGeom prst="circularArrow">
          <a:avLst>
            <a:gd name="adj1" fmla="val 5085"/>
            <a:gd name="adj2" fmla="val 327528"/>
            <a:gd name="adj3" fmla="val 20192361"/>
            <a:gd name="adj4" fmla="val 16200324"/>
            <a:gd name="adj5" fmla="val 5932"/>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FA9D3ED-F185-415C-AE6F-F93AFC428A2F}">
      <dsp:nvSpPr>
        <dsp:cNvPr id="0" name=""/>
        <dsp:cNvSpPr/>
      </dsp:nvSpPr>
      <dsp:spPr>
        <a:xfrm>
          <a:off x="579767" y="169492"/>
          <a:ext cx="4954732" cy="4954732"/>
        </a:xfrm>
        <a:prstGeom prst="circularArrow">
          <a:avLst>
            <a:gd name="adj1" fmla="val 5085"/>
            <a:gd name="adj2" fmla="val 327528"/>
            <a:gd name="adj3" fmla="val 2912753"/>
            <a:gd name="adj4" fmla="val 20519953"/>
            <a:gd name="adj5" fmla="val 5932"/>
          </a:avLst>
        </a:prstGeom>
        <a:solidFill>
          <a:schemeClr val="accent2">
            <a:hueOff val="840789"/>
            <a:satOff val="-893"/>
            <a:lumOff val="68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E348750-893D-44EC-A2E0-8B834AE39CDB}">
      <dsp:nvSpPr>
        <dsp:cNvPr id="0" name=""/>
        <dsp:cNvSpPr/>
      </dsp:nvSpPr>
      <dsp:spPr>
        <a:xfrm>
          <a:off x="479738" y="242145"/>
          <a:ext cx="4954732" cy="4954732"/>
        </a:xfrm>
        <a:prstGeom prst="circularArrow">
          <a:avLst>
            <a:gd name="adj1" fmla="val 5085"/>
            <a:gd name="adj2" fmla="val 327528"/>
            <a:gd name="adj3" fmla="val 7232777"/>
            <a:gd name="adj4" fmla="val 3239695"/>
            <a:gd name="adj5" fmla="val 5932"/>
          </a:avLst>
        </a:prstGeom>
        <a:solidFill>
          <a:schemeClr val="accent2">
            <a:hueOff val="1681577"/>
            <a:satOff val="-1786"/>
            <a:lumOff val="137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A0D90B4-3BAF-481B-942E-C4AAF73E4D1B}">
      <dsp:nvSpPr>
        <dsp:cNvPr id="0" name=""/>
        <dsp:cNvSpPr/>
      </dsp:nvSpPr>
      <dsp:spPr>
        <a:xfrm>
          <a:off x="379709" y="169492"/>
          <a:ext cx="4954732" cy="4954732"/>
        </a:xfrm>
        <a:prstGeom prst="circularArrow">
          <a:avLst>
            <a:gd name="adj1" fmla="val 5085"/>
            <a:gd name="adj2" fmla="val 327528"/>
            <a:gd name="adj3" fmla="val 11552519"/>
            <a:gd name="adj4" fmla="val 7559718"/>
            <a:gd name="adj5" fmla="val 5932"/>
          </a:avLst>
        </a:prstGeom>
        <a:solidFill>
          <a:schemeClr val="accent2">
            <a:hueOff val="2522366"/>
            <a:satOff val="-2679"/>
            <a:lumOff val="205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B1AFAD8-FC18-4865-B9BE-75E6A07A0E93}">
      <dsp:nvSpPr>
        <dsp:cNvPr id="0" name=""/>
        <dsp:cNvSpPr/>
      </dsp:nvSpPr>
      <dsp:spPr>
        <a:xfrm>
          <a:off x="418011" y="51961"/>
          <a:ext cx="4954732" cy="4954732"/>
        </a:xfrm>
        <a:prstGeom prst="circularArrow">
          <a:avLst>
            <a:gd name="adj1" fmla="val 5085"/>
            <a:gd name="adj2" fmla="val 327528"/>
            <a:gd name="adj3" fmla="val 15872148"/>
            <a:gd name="adj4" fmla="val 11880111"/>
            <a:gd name="adj5" fmla="val 5932"/>
          </a:avLst>
        </a:prstGeom>
        <a:solidFill>
          <a:schemeClr val="accent2">
            <a:hueOff val="3363155"/>
            <a:satOff val="-3572"/>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6/7/layout/LinearArrowProcessNumbered">
  <dgm:title val="Linear Arrow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shape called UpArrowCallout. Also the nodes are connected by an arrow like shape emphasizing the process natur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3"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L"/>
      <dgm:param type="nodeVertAlign" val="t"/>
    </dgm:alg>
    <dgm:shape xmlns:r="http://schemas.openxmlformats.org/officeDocument/2006/relationships" r:blip="">
      <dgm:adjLst/>
    </dgm:shape>
    <dgm:presOf/>
    <dgm:constrLst>
      <dgm:constr type="w" for="ch" forName="compositeNode" refType="w"/>
      <dgm:constr type="h" for="ch" forName="compositeNode" op="equ"/>
      <dgm:constr type="w" for="ch" forName="sibTransComposite" refType="w" refFor="ch" refForName="compositeNode" fact="0"/>
      <dgm:constr type="w" for="des" forName="parTx"/>
      <dgm:constr type="h" for="des" forName="parTx" op="equ"/>
      <dgm:constr type="h" for="des" forName="parSh" op="equ"/>
      <dgm:constr type="w" for="des" forName="nodeText"/>
      <dgm:constr type="h" for="des" forName="nodeText" op="equ"/>
      <dgm:constr type="w" for="des" forName="parSh"/>
      <dgm:constr type="w" for="des" forName="parSh" op="equ"/>
      <dgm:constr type="primFontSz" for="des" forName="parTx" val="26"/>
      <dgm:constr type="primFontSz" for="des" forName="parTx" op="equ"/>
      <dgm:constr type="primFontSz" for="des" forName="parSh" op="equ"/>
      <dgm:constr type="primFontSz" for="des" forName="nodeText" op="equ"/>
      <dgm:constr type="secFontSz" for="des" forName="nodeText" op="equ"/>
      <dgm:constr type="primFontSz" for="des" forName="sibTransNodeCircle" op="equ"/>
      <dgm:constr type="h" for="des" forName="sibTransNodeCircle" op="equ"/>
      <dgm:constr type="w" for="des" forName="sibTransNodeCircle" op="equ"/>
      <dgm:constr type="h" for="des" forName="parTx" refType="primFontSz" refFor="des" refForName="parTx" fact="1.5"/>
      <dgm:constr type="h" for="ch" forName="compositeNode" refType="h"/>
      <dgm:constr type="h" for="des" forName="parSh" refType="w"/>
      <dgm:constr type="h" for="des" forName="nodeText" refType="primFontSz" refFor="des" refForName="parTx" fact="2.1"/>
      <dgm:constr type="h" for="des" forName="parSh" refType="h" refFor="des" refForName="parTx" op="lte" fact="1.2"/>
      <dgm:constr type="h" for="des" forName="parSh" refType="h" refFor="des" refForName="parTx" op="gte" fact="1.2"/>
    </dgm:constrLst>
    <dgm:ruleLst>
      <dgm:rule type="primFontSz" for="des" forName="parSh" val="5" fact="NaN" max="NaN"/>
    </dgm:ruleLst>
    <dgm:forEach name="Name3" axis="ch" ptType="node">
      <dgm:layoutNode name="compositeNode">
        <dgm:alg type="composite"/>
        <dgm:shape xmlns:r="http://schemas.openxmlformats.org/officeDocument/2006/relationships" r:blip="">
          <dgm:adjLst/>
        </dgm:shape>
        <dgm:presOf/>
        <dgm:choose name="Name004">
          <dgm:if name="Name5" axis="self" ptType="node" func="cnt" op="equ" val="0">
            <dgm:constrLst>
              <dgm:constr type="w" for="ch" forName="parTx" refType="w"/>
              <dgm:constr type="w" for="ch" forName="parSh" refType="w" refFor="ch" refForName="parTx"/>
              <dgm:constr type="w" for="ch" forName="nodeText" refType="w" refFor="ch" refForName="parTx"/>
              <dgm:constr type="t" for="ch" forName="nodeText" refType="b" refFor="ch" refForName="parSh"/>
            </dgm:constrLst>
          </dgm:if>
          <dgm:else name="Name6">
            <dgm:constrLst>
              <dgm:constr type="w" for="ch" forName="parTx" refType="w"/>
              <dgm:constr type="w" for="ch" forName="parSh" refType="w" refFor="ch" refForName="parTx"/>
              <dgm:constr type="w" for="ch" forName="nodeText" refType="w" refFor="ch" refForName="parTx" fact="0.9"/>
              <dgm:constr type="t" for="ch" forName="nodeText" refType="b" refFor="ch" refForName="parSh"/>
            </dgm:constrLst>
          </dgm:else>
        </dgm:choose>
        <dgm:ruleLst>
          <dgm:rule type="h" val="INF" fact="NaN" max="NaN"/>
        </dgm:ruleLst>
        <dgm:layoutNode name="parTx">
          <dgm:varLst>
            <dgm:chMax val="0"/>
            <dgm:chPref val="0"/>
            <dgm:bulletEnabled val="1"/>
          </dgm:varLst>
          <dgm:alg type="tx"/>
          <dgm:shape xmlns:r="http://schemas.openxmlformats.org/officeDocument/2006/relationships" type="rect" r:blip="" zOrderOff="1" hideGeom="1">
            <dgm:adjLst/>
          </dgm:shape>
          <dgm:presOf/>
          <dgm:constrLst>
            <dgm:constr type="h" refType="w" op="lte" fact="0.4"/>
            <dgm:constr type="h"/>
          </dgm:constrLst>
          <dgm:ruleLst>
            <dgm:rule type="h" val="INF" fact="NaN" max="NaN"/>
          </dgm:ruleLst>
        </dgm:layoutNode>
        <dgm:layoutNode name="parSh">
          <dgm:alg type="composite"/>
          <dgm:shape xmlns:r="http://schemas.openxmlformats.org/officeDocument/2006/relationships" r:blip="">
            <dgm:adjLst/>
          </dgm:shape>
          <dgm:presOf axis="self" ptType="node"/>
          <dgm:choose name="casesForFirstAndLastNode">
            <dgm:if name="ifFirstNode" axis="self" ptType="node" func="pos" op="equ" val="1">
              <dgm:choose name="removeLineWhenOnlyOneNode">
                <dgm:if name="ifOnlyOneNode" axis="followSib" ptType="node" func="cnt" op="equ" val="0">
                  <dgm:constrLst>
                    <dgm:constr type="h"/>
                    <dgm:constr type="h" for="ch" forName="lineNode" val="0.002"/>
                    <dgm:constr type="w" for="ch" forName="lineNode" refType="w" fact="0"/>
                    <dgm:constr type="w" for="ch" forName="lineArrowNode" refType="w" fact="0"/>
                    <dgm:constr type="h" for="ch" forName="lineArrowNode" refType="h" fact="0"/>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ifMoreThanOneNode">
                  <dgm:constrLst>
                    <dgm:constr type="h"/>
                    <dgm:constr type="h" for="ch" forName="lineNode" val="0.002"/>
                    <dgm:constr type="w" for="ch" forName="lineNode" refType="w" fact="0.4"/>
                    <dgm:constr type="l" for="ch" forName="lineNode" refType="w" fact="0.5"/>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if>
            <dgm:if name="ifLastNode" axis="self" ptType="node" func="revPos" op="equ" val="1">
              <dgm:constrLst>
                <dgm:constr type="h"/>
                <dgm:constr type="h" for="ch" forName="lineNode" val="0.002"/>
                <dgm:constr type="w" for="ch" forName="lineNode" refType="w" fact="0.45"/>
                <dgm:constr type="w" for="ch" forName="lineArrowNode" refType="w" fact="0"/>
                <dgm:constr type="h" for="ch" forName="lineArrowNode" refType="h" fact="0"/>
                <dgm:constr type="ctrY" for="ch" forName="lineNode" refType="ctrY" refFor="ch" refForName="sibTransNodeCircle"/>
                <dgm:constr type="h" for="ch" forName="sibTransNodeCircle" refType="h"/>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allOtherNodes">
              <dgm:constrLst>
                <dgm:constr type="h"/>
                <dgm:constr type="h" for="ch" forName="lineNode" val="0.002"/>
                <dgm:constr type="w" for="ch" forName="lineNode" refType="w" fact="0.9"/>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layoutNode name="lineNode" styleLbl="alignAccFollowNode1">
            <dgm:alg type="sp"/>
            <dgm:shape xmlns:r="http://schemas.openxmlformats.org/officeDocument/2006/relationships" type="rect" r:blip="">
              <dgm:adjLst/>
            </dgm:shape>
            <dgm:presOf/>
            <dgm:constrLst/>
            <dgm:ruleLst/>
          </dgm:layoutNode>
          <dgm:layoutNode name="lineArrowNode" styleLbl="alignAccFollowNode1">
            <dgm:alg type="sp"/>
            <dgm:shape xmlns:r="http://schemas.openxmlformats.org/officeDocument/2006/relationships" type="chevron" r:blip="">
              <dgm:adjLst>
                <dgm:adj idx="1" val="0.9"/>
              </dgm:adjLst>
            </dgm:shape>
            <dgm:presOf/>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param type="parTxRTLAlign" val="l"/>
              </dgm:alg>
              <dgm:shape xmlns:r="http://schemas.openxmlformats.org/officeDocument/2006/relationships" type="ellipse" r:blip="">
                <dgm:adjLst/>
              </dgm:shape>
              <dgm:constrLst>
                <dgm:constr type="w" refType="h" op="equ"/>
                <dgm:constr type="primFontSz" val="60"/>
                <dgm:constr type="tMarg" refType="w" fact="0.11"/>
                <dgm:constr type="lMarg" refType="w" fact="0.11"/>
                <dgm:constr type="rMarg" refType="w" fact="0.11"/>
                <dgm:constr type="bMarg" refType="w" fact="0.11"/>
              </dgm:constrLst>
              <dgm:ruleLst>
                <dgm:rule type="primFontSz" val="14" fact="NaN" max="NaN"/>
              </dgm:ruleLst>
            </dgm:layoutNode>
            <dgm:layoutNode name="spacerBetweenCircleAndCallout">
              <dgm:varLst/>
              <dgm:presOf/>
              <dgm:alg type="sp"/>
              <dgm:shape xmlns:r="http://schemas.openxmlformats.org/officeDocument/2006/relationships" r:blip="">
                <dgm:adjLst/>
              </dgm:shape>
              <dgm:constrLst/>
              <dgm:ruleLst/>
            </dgm:layoutNode>
          </dgm:forEach>
          <dgm:presOf/>
          <dgm:ruleLst/>
        </dgm:layoutNode>
        <dgm:layoutNode name="nodeText" styleLbl="alignAccFollowNode1">
          <dgm:varLst>
            <dgm:bulletEnabled val="1"/>
          </dgm:varLst>
          <dgm:alg type="tx">
            <dgm:param type="parTxLTRAlign" val="l"/>
            <dgm:param type="parTxRTLAlign" val="r"/>
            <dgm:param type="txAnchorVert" val="t"/>
          </dgm:alg>
          <dgm:shape xmlns:r="http://schemas.openxmlformats.org/officeDocument/2006/relationships" type="upArrowCallout" r:blip="">
            <dgm:adjLst>
              <dgm:adj idx="1" val="0.5"/>
              <dgm:adj idx="2" val="0.2"/>
              <dgm:adj idx="3" val="0.2"/>
              <dgm:adj idx="4" val="1"/>
            </dgm:adjLst>
          </dgm:shape>
          <dgm:presOf axis="desOrSelf" ptType="node"/>
          <dgm:constrLst>
            <dgm:constr type="secFontSz" val="16"/>
            <dgm:constr type="primFontSz" val="26"/>
            <dgm:constr type="h"/>
            <dgm:constr type="tMarg" val="13"/>
            <dgm:constr type="lMarg" refType="w" fact="0.2236"/>
            <dgm:constr type="rMarg" refType="w" fact="0.2236"/>
            <dgm:constr type="bMarg" val="13"/>
          </dgm:constrLst>
          <dgm:ruleLst>
            <dgm:rule type="secFontSz" val="11" fact="NaN" max="NaN"/>
            <dgm:rule type="primFontSz" val="11" fact="NaN" max="NaN"/>
            <dgm:rule type="h" val="INF" fact="NaN" max="NaN"/>
          </dgm:ruleLst>
        </dgm:layoutNode>
      </dgm:layoutNode>
      <dgm:forEach name="sibTransForEach" axis="followSib" ptType="sibTrans" cnt="1">
        <dgm:layoutNode name="sibTransComposite" styleLbl="alignAccFollowNode1">
          <dgm:alg type="sp"/>
          <dgm:shape xmlns:r="http://schemas.openxmlformats.org/officeDocument/2006/relationships" r:blip="">
            <dgm:adjLst/>
          </dgm:shape>
          <dgm:ruleLst/>
        </dgm:layoutNode>
        <dgm:ruleLst>
          <dgm:rule type="h" val="INF" fact="NaN" max="NaN"/>
        </dgm:ruleLst>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E26D0ACA-C9F8-413A-946D-698C51A97C76}" type="datetimeFigureOut">
              <a:rPr kumimoji="1" lang="ja-JP" altLang="en-US" smtClean="0"/>
              <a:t>2019/4/11</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F88834B1-7807-4E2C-B451-F11AB17AA48E}" type="slidenum">
              <a:rPr kumimoji="1" lang="ja-JP" altLang="en-US" smtClean="0"/>
              <a:t>‹#›</a:t>
            </a:fld>
            <a:endParaRPr kumimoji="1" lang="ja-JP" altLang="en-US"/>
          </a:p>
        </p:txBody>
      </p:sp>
    </p:spTree>
    <p:extLst>
      <p:ext uri="{BB962C8B-B14F-4D97-AF65-F5344CB8AC3E}">
        <p14:creationId xmlns:p14="http://schemas.microsoft.com/office/powerpoint/2010/main" val="273762902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4/11/2019</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61BEF0D-F0BB-DE4B-95CE-6DB70DBA9567}" type="datetimeFigureOut">
              <a:rPr lang="en-US" dirty="0"/>
              <a:pPr/>
              <a:t>4/11/2019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4/11/2019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4/11/2019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4/11/2019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4/11/2019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ja-JP" altLang="en-US"/>
              <a:t>マスター タイトルの書式設定</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4/11/2019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4/11/2019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4/11/2019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4/11/2019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4/11/2019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4/11/2019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4/11/2019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61BEF0D-F0BB-DE4B-95CE-6DB70DBA9567}" type="datetimeFigureOut">
              <a:rPr lang="en-US" dirty="0"/>
              <a:pPr/>
              <a:t>4/11/2019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ja-JP" altLang="en-US"/>
              <a:t>マスター タイトルの書式設定</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61BEF0D-F0BB-DE4B-95CE-6DB70DBA9567}" type="datetimeFigureOut">
              <a:rPr lang="en-US" dirty="0"/>
              <a:pPr/>
              <a:t>4/11/2019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4/11/2019</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kumimoji="1" sz="4400" kern="1200" cap="none">
          <a:ln w="3175" cmpd="sng">
            <a:noFill/>
          </a:ln>
          <a:solidFill>
            <a:schemeClr val="tx1">
              <a:lumMod val="85000"/>
              <a:lumOff val="15000"/>
            </a:schemeClr>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6.jp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9.xml"/><Relationship Id="rId5" Type="http://schemas.openxmlformats.org/officeDocument/2006/relationships/image" Target="../media/image17.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image" Target="../media/image2.jpeg"/><Relationship Id="rId1" Type="http://schemas.openxmlformats.org/officeDocument/2006/relationships/slideLayout" Target="../slideLayouts/slideLayout11.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4.png"/><Relationship Id="rId9" Type="http://schemas.microsoft.com/office/2007/relationships/diagramDrawing" Target="../diagrams/drawing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0.jpg"/><Relationship Id="rId2" Type="http://schemas.openxmlformats.org/officeDocument/2006/relationships/image" Target="../media/image2.jpeg"/><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1.jpg"/><Relationship Id="rId2" Type="http://schemas.openxmlformats.org/officeDocument/2006/relationships/image" Target="../media/image2.jpeg"/><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38181A50-C8BE-4392-983D-C065790805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図 2">
            <a:extLst>
              <a:ext uri="{FF2B5EF4-FFF2-40B4-BE49-F238E27FC236}">
                <a16:creationId xmlns:a16="http://schemas.microsoft.com/office/drawing/2014/main" id="{37252C79-3D0B-4393-9E2C-D8BA41725C91}"/>
              </a:ext>
            </a:extLst>
          </p:cNvPr>
          <p:cNvPicPr>
            <a:picLocks noChangeAspect="1"/>
          </p:cNvPicPr>
          <p:nvPr/>
        </p:nvPicPr>
        <p:blipFill>
          <a:blip r:embed="rId2"/>
          <a:stretch>
            <a:fillRect/>
          </a:stretch>
        </p:blipFill>
        <p:spPr>
          <a:xfrm>
            <a:off x="2333038" y="804334"/>
            <a:ext cx="7525924" cy="5249332"/>
          </a:xfrm>
          <a:prstGeom prst="rect">
            <a:avLst/>
          </a:prstGeom>
        </p:spPr>
      </p:pic>
    </p:spTree>
    <p:extLst>
      <p:ext uri="{BB962C8B-B14F-4D97-AF65-F5344CB8AC3E}">
        <p14:creationId xmlns:p14="http://schemas.microsoft.com/office/powerpoint/2010/main" val="2579220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useBgFill="1">
        <p:nvSpPr>
          <p:cNvPr id="10" name="Rectangle 7">
            <a:extLst>
              <a:ext uri="{FF2B5EF4-FFF2-40B4-BE49-F238E27FC236}">
                <a16:creationId xmlns:a16="http://schemas.microsoft.com/office/drawing/2014/main" id="{809EA27C-DE62-4CEC-A6D3-4FA9EF40A5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テキスト ボックス 3">
            <a:extLst>
              <a:ext uri="{FF2B5EF4-FFF2-40B4-BE49-F238E27FC236}">
                <a16:creationId xmlns:a16="http://schemas.microsoft.com/office/drawing/2014/main" id="{6F874D60-B7A4-4ACB-BC76-54EB09889894}"/>
              </a:ext>
            </a:extLst>
          </p:cNvPr>
          <p:cNvSpPr txBox="1"/>
          <p:nvPr/>
        </p:nvSpPr>
        <p:spPr>
          <a:xfrm>
            <a:off x="5187696" y="6500551"/>
            <a:ext cx="1816608" cy="400110"/>
          </a:xfrm>
          <a:prstGeom prst="rect">
            <a:avLst/>
          </a:prstGeom>
          <a:noFill/>
        </p:spPr>
        <p:txBody>
          <a:bodyPr wrap="square" rtlCol="0">
            <a:spAutoFit/>
          </a:bodyPr>
          <a:lstStyle/>
          <a:p>
            <a:pPr algn="ctr"/>
            <a:r>
              <a:rPr kumimoji="1" lang="en-US" altLang="ja-JP" sz="2000" dirty="0"/>
              <a:t>-9-</a:t>
            </a:r>
            <a:endParaRPr kumimoji="1" lang="ja-JP" altLang="en-US" sz="2000" dirty="0"/>
          </a:p>
        </p:txBody>
      </p:sp>
      <p:pic>
        <p:nvPicPr>
          <p:cNvPr id="23" name="図 22">
            <a:extLst>
              <a:ext uri="{FF2B5EF4-FFF2-40B4-BE49-F238E27FC236}">
                <a16:creationId xmlns:a16="http://schemas.microsoft.com/office/drawing/2014/main" id="{2086DF53-BA40-4619-81F7-ADEBB8D63292}"/>
              </a:ext>
            </a:extLst>
          </p:cNvPr>
          <p:cNvPicPr>
            <a:picLocks noChangeAspect="1"/>
          </p:cNvPicPr>
          <p:nvPr/>
        </p:nvPicPr>
        <p:blipFill>
          <a:blip r:embed="rId3"/>
          <a:stretch>
            <a:fillRect/>
          </a:stretch>
        </p:blipFill>
        <p:spPr>
          <a:xfrm>
            <a:off x="6398442" y="644202"/>
            <a:ext cx="5172918" cy="5848523"/>
          </a:xfrm>
          <a:prstGeom prst="rect">
            <a:avLst/>
          </a:prstGeom>
        </p:spPr>
      </p:pic>
      <p:pic>
        <p:nvPicPr>
          <p:cNvPr id="25" name="図 24">
            <a:extLst>
              <a:ext uri="{FF2B5EF4-FFF2-40B4-BE49-F238E27FC236}">
                <a16:creationId xmlns:a16="http://schemas.microsoft.com/office/drawing/2014/main" id="{6E90517C-BC32-48D9-865E-2DAA0E3AFB99}"/>
              </a:ext>
            </a:extLst>
          </p:cNvPr>
          <p:cNvPicPr>
            <a:picLocks noChangeAspect="1"/>
          </p:cNvPicPr>
          <p:nvPr/>
        </p:nvPicPr>
        <p:blipFill>
          <a:blip r:embed="rId4"/>
          <a:stretch>
            <a:fillRect/>
          </a:stretch>
        </p:blipFill>
        <p:spPr>
          <a:xfrm>
            <a:off x="314934" y="636375"/>
            <a:ext cx="5482964" cy="5859435"/>
          </a:xfrm>
          <a:prstGeom prst="rect">
            <a:avLst/>
          </a:prstGeom>
        </p:spPr>
      </p:pic>
    </p:spTree>
    <p:extLst>
      <p:ext uri="{BB962C8B-B14F-4D97-AF65-F5344CB8AC3E}">
        <p14:creationId xmlns:p14="http://schemas.microsoft.com/office/powerpoint/2010/main" val="942021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3F6D81C7-B083-478E-82FE-089A8CB72E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77" name="Picture 44">
              <a:extLst>
                <a:ext uri="{FF2B5EF4-FFF2-40B4-BE49-F238E27FC236}">
                  <a16:creationId xmlns:a16="http://schemas.microsoft.com/office/drawing/2014/main" id="{8398EDA2-4889-433D-AC01-5214D79764E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46" name="Rectangle 45">
              <a:extLst>
                <a:ext uri="{FF2B5EF4-FFF2-40B4-BE49-F238E27FC236}">
                  <a16:creationId xmlns:a16="http://schemas.microsoft.com/office/drawing/2014/main" id="{0099D46A-AF52-46FD-938B-D31189460A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47" name="Picture 46">
              <a:extLst>
                <a:ext uri="{FF2B5EF4-FFF2-40B4-BE49-F238E27FC236}">
                  <a16:creationId xmlns:a16="http://schemas.microsoft.com/office/drawing/2014/main" id="{C933E919-C473-4F0E-9DBC-CC65FC9E926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48" name="Picture 47">
              <a:extLst>
                <a:ext uri="{FF2B5EF4-FFF2-40B4-BE49-F238E27FC236}">
                  <a16:creationId xmlns:a16="http://schemas.microsoft.com/office/drawing/2014/main" id="{FBBF3BDD-5C99-4FDC-BBCB-E711359D93F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cxnSp>
        <p:nvCxnSpPr>
          <p:cNvPr id="50" name="Straight Connector 49">
            <a:extLst>
              <a:ext uri="{FF2B5EF4-FFF2-40B4-BE49-F238E27FC236}">
                <a16:creationId xmlns:a16="http://schemas.microsoft.com/office/drawing/2014/main" id="{F06B54F2-CD11-4359-A7D6-DA7C76C091A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タイトル 1">
            <a:extLst>
              <a:ext uri="{FF2B5EF4-FFF2-40B4-BE49-F238E27FC236}">
                <a16:creationId xmlns:a16="http://schemas.microsoft.com/office/drawing/2014/main" id="{199F523F-4F4F-493A-AEA9-54E8AB5DD99D}"/>
              </a:ext>
            </a:extLst>
          </p:cNvPr>
          <p:cNvSpPr>
            <a:spLocks noGrp="1"/>
          </p:cNvSpPr>
          <p:nvPr>
            <p:ph type="title"/>
          </p:nvPr>
        </p:nvSpPr>
        <p:spPr>
          <a:xfrm>
            <a:off x="1295402" y="982132"/>
            <a:ext cx="9601196" cy="1303867"/>
          </a:xfrm>
        </p:spPr>
        <p:txBody>
          <a:bodyPr vert="horz" lIns="91440" tIns="45720" rIns="91440" bIns="45720" rtlCol="0" anchor="ctr">
            <a:normAutofit/>
          </a:bodyPr>
          <a:lstStyle/>
          <a:p>
            <a:r>
              <a:rPr lang="en-US" altLang="ja-JP" sz="4400">
                <a:solidFill>
                  <a:srgbClr val="262626"/>
                </a:solidFill>
              </a:rPr>
              <a:t>③</a:t>
            </a:r>
            <a:r>
              <a:rPr lang="ja-JP" altLang="en-US" sz="4400">
                <a:solidFill>
                  <a:srgbClr val="262626"/>
                </a:solidFill>
              </a:rPr>
              <a:t>なぜワックスは禁止なのか？</a:t>
            </a:r>
            <a:endParaRPr kumimoji="1" lang="en-US" altLang="ja-JP" sz="4400">
              <a:solidFill>
                <a:srgbClr val="262626"/>
              </a:solidFill>
            </a:endParaRPr>
          </a:p>
        </p:txBody>
      </p:sp>
      <p:sp>
        <p:nvSpPr>
          <p:cNvPr id="3" name="テキスト プレースホルダー 2">
            <a:extLst>
              <a:ext uri="{FF2B5EF4-FFF2-40B4-BE49-F238E27FC236}">
                <a16:creationId xmlns:a16="http://schemas.microsoft.com/office/drawing/2014/main" id="{A90DC82A-858E-4E15-8284-12589475C916}"/>
              </a:ext>
            </a:extLst>
          </p:cNvPr>
          <p:cNvSpPr>
            <a:spLocks noGrp="1"/>
          </p:cNvSpPr>
          <p:nvPr>
            <p:ph type="body" sz="half" idx="2"/>
          </p:nvPr>
        </p:nvSpPr>
        <p:spPr>
          <a:xfrm>
            <a:off x="9304226" y="5150637"/>
            <a:ext cx="2208505" cy="1015029"/>
          </a:xfrm>
        </p:spPr>
        <p:txBody>
          <a:bodyPr vert="horz" lIns="91440" tIns="45720" rIns="91440" bIns="45720" rtlCol="0" anchor="t">
            <a:normAutofit lnSpcReduction="10000"/>
          </a:bodyPr>
          <a:lstStyle/>
          <a:p>
            <a:pPr algn="l"/>
            <a:r>
              <a:rPr kumimoji="1" lang="ja-JP" altLang="en-US" sz="1050" b="1" dirty="0">
                <a:solidFill>
                  <a:srgbClr val="262626"/>
                </a:solidFill>
                <a:latin typeface="+mj-ea"/>
                <a:ea typeface="+mj-ea"/>
              </a:rPr>
              <a:t>公益財団法人　日本体育施設協会</a:t>
            </a:r>
            <a:endParaRPr kumimoji="1" lang="en-US" altLang="ja-JP" sz="1050" b="1" dirty="0">
              <a:solidFill>
                <a:srgbClr val="262626"/>
              </a:solidFill>
              <a:latin typeface="+mj-ea"/>
              <a:ea typeface="+mj-ea"/>
            </a:endParaRPr>
          </a:p>
          <a:p>
            <a:pPr algn="l"/>
            <a:r>
              <a:rPr lang="ja-JP" altLang="en-US" sz="1050" b="1" dirty="0">
                <a:solidFill>
                  <a:srgbClr val="262626"/>
                </a:solidFill>
                <a:latin typeface="+mj-ea"/>
                <a:ea typeface="+mj-ea"/>
              </a:rPr>
              <a:t>屋内施設フロアー部会</a:t>
            </a:r>
            <a:endParaRPr lang="en-US" altLang="ja-JP" sz="1050" b="1" dirty="0">
              <a:solidFill>
                <a:srgbClr val="262626"/>
              </a:solidFill>
              <a:latin typeface="+mj-ea"/>
              <a:ea typeface="+mj-ea"/>
            </a:endParaRPr>
          </a:p>
          <a:p>
            <a:pPr algn="l"/>
            <a:r>
              <a:rPr kumimoji="1" lang="ja-JP" altLang="en-US" sz="1050" b="1" dirty="0">
                <a:solidFill>
                  <a:srgbClr val="262626"/>
                </a:solidFill>
                <a:latin typeface="+mj-ea"/>
                <a:ea typeface="+mj-ea"/>
              </a:rPr>
              <a:t>体育館・</a:t>
            </a:r>
            <a:r>
              <a:rPr lang="ja-JP" altLang="en-US" sz="1050" b="1" dirty="0">
                <a:solidFill>
                  <a:srgbClr val="262626"/>
                </a:solidFill>
                <a:latin typeface="+mj-ea"/>
                <a:ea typeface="+mj-ea"/>
              </a:rPr>
              <a:t>武道場フロアの維持管理</a:t>
            </a:r>
            <a:endParaRPr lang="en-US" altLang="ja-JP" sz="1050" b="1" dirty="0">
              <a:solidFill>
                <a:srgbClr val="262626"/>
              </a:solidFill>
              <a:latin typeface="+mj-ea"/>
              <a:ea typeface="+mj-ea"/>
            </a:endParaRPr>
          </a:p>
          <a:p>
            <a:pPr algn="l"/>
            <a:r>
              <a:rPr kumimoji="1" lang="ja-JP" altLang="en-US" sz="1050" b="1" dirty="0">
                <a:solidFill>
                  <a:srgbClr val="262626"/>
                </a:solidFill>
                <a:latin typeface="+mj-ea"/>
                <a:ea typeface="+mj-ea"/>
              </a:rPr>
              <a:t>引用</a:t>
            </a:r>
          </a:p>
        </p:txBody>
      </p:sp>
      <p:pic>
        <p:nvPicPr>
          <p:cNvPr id="5" name="コンテンツ プレースホルダー 4">
            <a:extLst>
              <a:ext uri="{FF2B5EF4-FFF2-40B4-BE49-F238E27FC236}">
                <a16:creationId xmlns:a16="http://schemas.microsoft.com/office/drawing/2014/main" id="{4347BA8B-6D03-4331-B3F0-B1FE600BC177}"/>
              </a:ext>
            </a:extLst>
          </p:cNvPr>
          <p:cNvPicPr>
            <a:picLocks noGrp="1" noChangeAspect="1"/>
          </p:cNvPicPr>
          <p:nvPr>
            <p:ph type="pic" idx="1"/>
          </p:nvPr>
        </p:nvPicPr>
        <p:blipFill rotWithShape="1">
          <a:blip r:embed="rId5">
            <a:extLst/>
          </a:blip>
          <a:srcRect l="1977" r="2128"/>
          <a:stretch/>
        </p:blipFill>
        <p:spPr>
          <a:xfrm>
            <a:off x="1129804" y="2151022"/>
            <a:ext cx="8031613" cy="3948308"/>
          </a:xfrm>
          <a:prstGeom prst="rect">
            <a:avLst/>
          </a:prstGeom>
          <a:ln w="57150" cmpd="thickThin">
            <a:solidFill>
              <a:srgbClr val="7F7F7F"/>
            </a:solidFill>
            <a:miter lim="800000"/>
          </a:ln>
        </p:spPr>
      </p:pic>
      <p:sp>
        <p:nvSpPr>
          <p:cNvPr id="4" name="テキスト ボックス 3">
            <a:extLst>
              <a:ext uri="{FF2B5EF4-FFF2-40B4-BE49-F238E27FC236}">
                <a16:creationId xmlns:a16="http://schemas.microsoft.com/office/drawing/2014/main" id="{A9579C8B-53DF-4E9C-9B6E-066922D68BB8}"/>
              </a:ext>
            </a:extLst>
          </p:cNvPr>
          <p:cNvSpPr txBox="1"/>
          <p:nvPr/>
        </p:nvSpPr>
        <p:spPr>
          <a:xfrm>
            <a:off x="4875212" y="6486882"/>
            <a:ext cx="2438400" cy="400110"/>
          </a:xfrm>
          <a:prstGeom prst="rect">
            <a:avLst/>
          </a:prstGeom>
          <a:noFill/>
        </p:spPr>
        <p:txBody>
          <a:bodyPr wrap="square" rtlCol="0">
            <a:spAutoFit/>
          </a:bodyPr>
          <a:lstStyle/>
          <a:p>
            <a:pPr algn="ctr"/>
            <a:r>
              <a:rPr kumimoji="1" lang="en-US" altLang="ja-JP" sz="2000" dirty="0"/>
              <a:t>-10-</a:t>
            </a:r>
            <a:endParaRPr kumimoji="1" lang="ja-JP" altLang="en-US" sz="2000" dirty="0"/>
          </a:p>
        </p:txBody>
      </p:sp>
    </p:spTree>
    <p:extLst>
      <p:ext uri="{BB962C8B-B14F-4D97-AF65-F5344CB8AC3E}">
        <p14:creationId xmlns:p14="http://schemas.microsoft.com/office/powerpoint/2010/main" val="4050059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BF5707-7B26-4CD8-A323-F5DC1591BC81}"/>
              </a:ext>
            </a:extLst>
          </p:cNvPr>
          <p:cNvSpPr>
            <a:spLocks noGrp="1"/>
          </p:cNvSpPr>
          <p:nvPr>
            <p:ph type="title"/>
          </p:nvPr>
        </p:nvSpPr>
        <p:spPr/>
        <p:txBody>
          <a:bodyPr>
            <a:normAutofit/>
          </a:bodyPr>
          <a:lstStyle/>
          <a:p>
            <a:r>
              <a:rPr lang="ja-JP" altLang="en-US" dirty="0"/>
              <a:t>④体育館での事故事例</a:t>
            </a:r>
            <a:endParaRPr kumimoji="1" lang="ja-JP" altLang="en-US" dirty="0"/>
          </a:p>
        </p:txBody>
      </p:sp>
      <p:sp>
        <p:nvSpPr>
          <p:cNvPr id="3" name="コンテンツ プレースホルダー 2">
            <a:extLst>
              <a:ext uri="{FF2B5EF4-FFF2-40B4-BE49-F238E27FC236}">
                <a16:creationId xmlns:a16="http://schemas.microsoft.com/office/drawing/2014/main" id="{1453B189-39FD-488A-A971-37F02DBB944E}"/>
              </a:ext>
            </a:extLst>
          </p:cNvPr>
          <p:cNvSpPr>
            <a:spLocks noGrp="1"/>
          </p:cNvSpPr>
          <p:nvPr>
            <p:ph idx="1"/>
          </p:nvPr>
        </p:nvSpPr>
        <p:spPr/>
        <p:txBody>
          <a:bodyPr anchor="ctr">
            <a:noAutofit/>
          </a:bodyPr>
          <a:lstStyle/>
          <a:p>
            <a:pPr marL="0" indent="0" algn="ctr">
              <a:buNone/>
            </a:pPr>
            <a:r>
              <a:rPr lang="ja-JP" altLang="en-US" dirty="0"/>
              <a:t>　</a:t>
            </a:r>
            <a:r>
              <a:rPr lang="ja-JP" altLang="en-US" dirty="0">
                <a:latin typeface="+mj-ea"/>
                <a:ea typeface="+mj-ea"/>
              </a:rPr>
              <a:t>平成</a:t>
            </a:r>
            <a:r>
              <a:rPr lang="en-US" altLang="ja-JP" dirty="0">
                <a:latin typeface="+mj-ea"/>
                <a:ea typeface="+mj-ea"/>
              </a:rPr>
              <a:t>28 </a:t>
            </a:r>
            <a:r>
              <a:rPr lang="ja-JP" altLang="en-US" dirty="0">
                <a:latin typeface="+mj-ea"/>
                <a:ea typeface="+mj-ea"/>
              </a:rPr>
              <a:t>年９月</a:t>
            </a:r>
            <a:r>
              <a:rPr lang="en-US" altLang="ja-JP" dirty="0">
                <a:latin typeface="+mj-ea"/>
                <a:ea typeface="+mj-ea"/>
              </a:rPr>
              <a:t>23 </a:t>
            </a:r>
            <a:r>
              <a:rPr lang="ja-JP" altLang="en-US" dirty="0">
                <a:latin typeface="+mj-ea"/>
                <a:ea typeface="+mj-ea"/>
              </a:rPr>
              <a:t>日、消費者安全調査委員会の</a:t>
            </a:r>
            <a:endParaRPr lang="en-US" altLang="ja-JP" dirty="0">
              <a:latin typeface="+mj-ea"/>
              <a:ea typeface="+mj-ea"/>
            </a:endParaRPr>
          </a:p>
          <a:p>
            <a:pPr marL="0" indent="0" algn="ctr">
              <a:buNone/>
            </a:pPr>
            <a:r>
              <a:rPr lang="ja-JP" altLang="en-US" dirty="0">
                <a:latin typeface="+mj-ea"/>
                <a:ea typeface="+mj-ea"/>
              </a:rPr>
              <a:t>「体育館の床から剝離した床板による負傷事故について（経過報告）」では</a:t>
            </a:r>
            <a:endParaRPr lang="en-US" altLang="ja-JP" dirty="0">
              <a:latin typeface="+mj-ea"/>
              <a:ea typeface="+mj-ea"/>
            </a:endParaRPr>
          </a:p>
          <a:p>
            <a:pPr marL="0" indent="0" algn="ctr">
              <a:buNone/>
            </a:pPr>
            <a:r>
              <a:rPr lang="ja-JP" altLang="en-US" dirty="0">
                <a:latin typeface="+mj-ea"/>
                <a:ea typeface="+mj-ea"/>
              </a:rPr>
              <a:t>体育館床板のメンテナンスの不備が原因と考えられる事故の事例が</a:t>
            </a:r>
            <a:endParaRPr lang="en-US" altLang="ja-JP" dirty="0">
              <a:latin typeface="+mj-ea"/>
              <a:ea typeface="+mj-ea"/>
            </a:endParaRPr>
          </a:p>
          <a:p>
            <a:pPr marL="0" indent="0" algn="ctr">
              <a:buNone/>
            </a:pPr>
            <a:r>
              <a:rPr lang="ja-JP" altLang="en-US" dirty="0">
                <a:latin typeface="+mj-ea"/>
                <a:ea typeface="+mj-ea"/>
              </a:rPr>
              <a:t>記載されております。</a:t>
            </a:r>
            <a:endParaRPr lang="en-US" altLang="ja-JP" dirty="0">
              <a:latin typeface="+mj-ea"/>
              <a:ea typeface="+mj-ea"/>
            </a:endParaRPr>
          </a:p>
        </p:txBody>
      </p:sp>
      <p:sp>
        <p:nvSpPr>
          <p:cNvPr id="4" name="テキスト ボックス 3">
            <a:extLst>
              <a:ext uri="{FF2B5EF4-FFF2-40B4-BE49-F238E27FC236}">
                <a16:creationId xmlns:a16="http://schemas.microsoft.com/office/drawing/2014/main" id="{EAED1119-ECE1-41E3-9E5A-0794362B9457}"/>
              </a:ext>
            </a:extLst>
          </p:cNvPr>
          <p:cNvSpPr txBox="1"/>
          <p:nvPr/>
        </p:nvSpPr>
        <p:spPr>
          <a:xfrm>
            <a:off x="4773167" y="6488668"/>
            <a:ext cx="2645664" cy="369332"/>
          </a:xfrm>
          <a:prstGeom prst="rect">
            <a:avLst/>
          </a:prstGeom>
          <a:noFill/>
        </p:spPr>
        <p:txBody>
          <a:bodyPr wrap="square" rtlCol="0">
            <a:spAutoFit/>
          </a:bodyPr>
          <a:lstStyle/>
          <a:p>
            <a:pPr algn="ctr"/>
            <a:r>
              <a:rPr kumimoji="1" lang="en-US" altLang="ja-JP" dirty="0"/>
              <a:t>-11-</a:t>
            </a:r>
            <a:endParaRPr kumimoji="1" lang="ja-JP" altLang="en-US" dirty="0"/>
          </a:p>
        </p:txBody>
      </p:sp>
    </p:spTree>
    <p:extLst>
      <p:ext uri="{BB962C8B-B14F-4D97-AF65-F5344CB8AC3E}">
        <p14:creationId xmlns:p14="http://schemas.microsoft.com/office/powerpoint/2010/main" val="3609719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09EA27C-DE62-4CEC-A6D3-4FA9EF40A5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図 2" descr="テキスト が含まれている画像&#10;&#10;非常に高い精度で生成された説明">
            <a:extLst>
              <a:ext uri="{FF2B5EF4-FFF2-40B4-BE49-F238E27FC236}">
                <a16:creationId xmlns:a16="http://schemas.microsoft.com/office/drawing/2014/main" id="{B09482D2-A845-44CB-B4B3-8DC1F5F39522}"/>
              </a:ext>
            </a:extLst>
          </p:cNvPr>
          <p:cNvPicPr>
            <a:picLocks noChangeAspect="1"/>
          </p:cNvPicPr>
          <p:nvPr/>
        </p:nvPicPr>
        <p:blipFill>
          <a:blip r:embed="rId3"/>
          <a:stretch>
            <a:fillRect/>
          </a:stretch>
        </p:blipFill>
        <p:spPr>
          <a:xfrm>
            <a:off x="1320382" y="365795"/>
            <a:ext cx="4273741" cy="6040624"/>
          </a:xfrm>
          <a:prstGeom prst="rect">
            <a:avLst/>
          </a:prstGeom>
          <a:ln w="127000" cap="sq">
            <a:solidFill>
              <a:srgbClr val="FFFFFF"/>
            </a:solidFill>
            <a:miter lim="800000"/>
          </a:ln>
        </p:spPr>
      </p:pic>
      <p:pic>
        <p:nvPicPr>
          <p:cNvPr id="5" name="図 4" descr="テキスト, 領収書 が含まれている画像&#10;&#10;高い精度で生成された説明">
            <a:extLst>
              <a:ext uri="{FF2B5EF4-FFF2-40B4-BE49-F238E27FC236}">
                <a16:creationId xmlns:a16="http://schemas.microsoft.com/office/drawing/2014/main" id="{8529A2DD-7DC5-4328-96FE-5C54AB5A00BD}"/>
              </a:ext>
            </a:extLst>
          </p:cNvPr>
          <p:cNvPicPr>
            <a:picLocks noChangeAspect="1"/>
          </p:cNvPicPr>
          <p:nvPr/>
        </p:nvPicPr>
        <p:blipFill>
          <a:blip r:embed="rId4"/>
          <a:stretch>
            <a:fillRect/>
          </a:stretch>
        </p:blipFill>
        <p:spPr>
          <a:xfrm>
            <a:off x="6597879" y="365795"/>
            <a:ext cx="4273740" cy="6040623"/>
          </a:xfrm>
          <a:prstGeom prst="rect">
            <a:avLst/>
          </a:prstGeom>
          <a:ln w="127000" cap="sq">
            <a:solidFill>
              <a:srgbClr val="FFFFFF"/>
            </a:solidFill>
            <a:miter lim="800000"/>
          </a:ln>
        </p:spPr>
      </p:pic>
      <p:sp>
        <p:nvSpPr>
          <p:cNvPr id="2" name="テキスト ボックス 1">
            <a:extLst>
              <a:ext uri="{FF2B5EF4-FFF2-40B4-BE49-F238E27FC236}">
                <a16:creationId xmlns:a16="http://schemas.microsoft.com/office/drawing/2014/main" id="{C63C8561-AABC-465D-A2E9-966F8DFB1F92}"/>
              </a:ext>
            </a:extLst>
          </p:cNvPr>
          <p:cNvSpPr txBox="1"/>
          <p:nvPr/>
        </p:nvSpPr>
        <p:spPr>
          <a:xfrm>
            <a:off x="5090160" y="6510528"/>
            <a:ext cx="2011680" cy="400110"/>
          </a:xfrm>
          <a:prstGeom prst="rect">
            <a:avLst/>
          </a:prstGeom>
          <a:noFill/>
        </p:spPr>
        <p:txBody>
          <a:bodyPr wrap="square" rtlCol="0">
            <a:spAutoFit/>
          </a:bodyPr>
          <a:lstStyle/>
          <a:p>
            <a:pPr algn="ctr"/>
            <a:r>
              <a:rPr kumimoji="1" lang="en-US" altLang="ja-JP" sz="2000" dirty="0"/>
              <a:t>-12-</a:t>
            </a:r>
            <a:endParaRPr kumimoji="1" lang="ja-JP" altLang="en-US" sz="2000" dirty="0"/>
          </a:p>
        </p:txBody>
      </p:sp>
    </p:spTree>
    <p:extLst>
      <p:ext uri="{BB962C8B-B14F-4D97-AF65-F5344CB8AC3E}">
        <p14:creationId xmlns:p14="http://schemas.microsoft.com/office/powerpoint/2010/main" val="4123795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622698-83DD-442E-B16E-0EEF2BA9C018}"/>
              </a:ext>
            </a:extLst>
          </p:cNvPr>
          <p:cNvSpPr>
            <a:spLocks noGrp="1"/>
          </p:cNvSpPr>
          <p:nvPr>
            <p:ph type="title"/>
          </p:nvPr>
        </p:nvSpPr>
        <p:spPr/>
        <p:txBody>
          <a:bodyPr/>
          <a:lstStyle/>
          <a:p>
            <a:r>
              <a:rPr kumimoji="1" lang="ja-JP" altLang="en-US" dirty="0"/>
              <a:t>⑤体育館の床メンテナンスについて</a:t>
            </a:r>
          </a:p>
        </p:txBody>
      </p:sp>
      <p:sp>
        <p:nvSpPr>
          <p:cNvPr id="3" name="コンテンツ プレースホルダー 2">
            <a:extLst>
              <a:ext uri="{FF2B5EF4-FFF2-40B4-BE49-F238E27FC236}">
                <a16:creationId xmlns:a16="http://schemas.microsoft.com/office/drawing/2014/main" id="{0F023DD4-3661-4F91-909A-C43CDA3192C6}"/>
              </a:ext>
            </a:extLst>
          </p:cNvPr>
          <p:cNvSpPr>
            <a:spLocks noGrp="1"/>
          </p:cNvSpPr>
          <p:nvPr>
            <p:ph idx="1"/>
          </p:nvPr>
        </p:nvSpPr>
        <p:spPr/>
        <p:txBody>
          <a:bodyPr anchor="ctr">
            <a:noAutofit/>
          </a:bodyPr>
          <a:lstStyle/>
          <a:p>
            <a:pPr marL="0" indent="0" algn="ctr">
              <a:buNone/>
            </a:pPr>
            <a:r>
              <a:rPr lang="ja-JP" altLang="en-US" sz="2500" dirty="0"/>
              <a:t>　</a:t>
            </a:r>
            <a:r>
              <a:rPr lang="ja-JP" altLang="en-US" sz="2500" dirty="0">
                <a:latin typeface="+mj-ea"/>
                <a:ea typeface="+mj-ea"/>
              </a:rPr>
              <a:t>スポーツフロアの維持管理の基本とされるのは次の点です。</a:t>
            </a:r>
            <a:endParaRPr lang="en-US" altLang="ja-JP" sz="2500" dirty="0">
              <a:latin typeface="+mj-ea"/>
              <a:ea typeface="+mj-ea"/>
            </a:endParaRPr>
          </a:p>
          <a:p>
            <a:pPr marL="0" indent="0" algn="ctr">
              <a:buNone/>
            </a:pPr>
            <a:r>
              <a:rPr kumimoji="1" lang="ja-JP" altLang="en-US" sz="2500" dirty="0">
                <a:highlight>
                  <a:srgbClr val="FFFF00"/>
                </a:highlight>
                <a:latin typeface="+mj-ea"/>
                <a:ea typeface="+mj-ea"/>
              </a:rPr>
              <a:t>　</a:t>
            </a:r>
            <a:r>
              <a:rPr kumimoji="1" lang="ja-JP" altLang="en-US" sz="2500" u="sng" dirty="0">
                <a:solidFill>
                  <a:srgbClr val="FF0000"/>
                </a:solidFill>
                <a:highlight>
                  <a:srgbClr val="FFFF00"/>
                </a:highlight>
                <a:latin typeface="+mj-ea"/>
                <a:ea typeface="+mj-ea"/>
              </a:rPr>
              <a:t>・清潔であること</a:t>
            </a:r>
            <a:endParaRPr kumimoji="1" lang="en-US" altLang="ja-JP" sz="2500" u="sng" dirty="0">
              <a:solidFill>
                <a:srgbClr val="FF0000"/>
              </a:solidFill>
              <a:highlight>
                <a:srgbClr val="FFFF00"/>
              </a:highlight>
              <a:latin typeface="+mj-ea"/>
              <a:ea typeface="+mj-ea"/>
            </a:endParaRPr>
          </a:p>
          <a:p>
            <a:pPr marL="0" indent="0" algn="ctr">
              <a:buNone/>
            </a:pPr>
            <a:r>
              <a:rPr kumimoji="1" lang="ja-JP" altLang="en-US" sz="2500" u="sng" dirty="0">
                <a:solidFill>
                  <a:schemeClr val="tx1"/>
                </a:solidFill>
                <a:highlight>
                  <a:srgbClr val="FFFF00"/>
                </a:highlight>
                <a:latin typeface="+mj-ea"/>
                <a:ea typeface="+mj-ea"/>
              </a:rPr>
              <a:t>　</a:t>
            </a:r>
            <a:r>
              <a:rPr kumimoji="1" lang="ja-JP" altLang="en-US" u="sng" dirty="0">
                <a:solidFill>
                  <a:srgbClr val="FF0000"/>
                </a:solidFill>
                <a:highlight>
                  <a:srgbClr val="FFFF00"/>
                </a:highlight>
                <a:latin typeface="+mj-ea"/>
                <a:ea typeface="+mj-ea"/>
              </a:rPr>
              <a:t>・床表面の光沢、すべりをスポーツを行なう最適な状態に保持するこ</a:t>
            </a:r>
            <a:r>
              <a:rPr kumimoji="1" lang="ja-JP" altLang="en-US" sz="2500" u="sng" dirty="0">
                <a:solidFill>
                  <a:srgbClr val="FF0000"/>
                </a:solidFill>
                <a:highlight>
                  <a:srgbClr val="FFFF00"/>
                </a:highlight>
                <a:latin typeface="+mj-ea"/>
                <a:ea typeface="+mj-ea"/>
              </a:rPr>
              <a:t>と</a:t>
            </a:r>
            <a:endParaRPr kumimoji="1" lang="en-US" altLang="ja-JP" sz="2500" u="sng" dirty="0">
              <a:solidFill>
                <a:srgbClr val="FF0000"/>
              </a:solidFill>
              <a:highlight>
                <a:srgbClr val="FFFF00"/>
              </a:highlight>
              <a:latin typeface="+mj-ea"/>
              <a:ea typeface="+mj-ea"/>
            </a:endParaRPr>
          </a:p>
          <a:p>
            <a:pPr marL="0" indent="0" algn="ctr">
              <a:buNone/>
            </a:pPr>
            <a:r>
              <a:rPr lang="ja-JP" altLang="en-US" sz="2500" u="sng" dirty="0">
                <a:solidFill>
                  <a:schemeClr val="tx1"/>
                </a:solidFill>
                <a:highlight>
                  <a:srgbClr val="FFFF00"/>
                </a:highlight>
                <a:latin typeface="+mj-ea"/>
                <a:ea typeface="+mj-ea"/>
              </a:rPr>
              <a:t>　</a:t>
            </a:r>
            <a:r>
              <a:rPr lang="ja-JP" altLang="en-US" sz="2500" u="sng" dirty="0">
                <a:solidFill>
                  <a:srgbClr val="FF0000"/>
                </a:solidFill>
                <a:highlight>
                  <a:srgbClr val="FFFF00"/>
                </a:highlight>
                <a:latin typeface="+mj-ea"/>
                <a:ea typeface="+mj-ea"/>
              </a:rPr>
              <a:t>・破損個所が放置されていないこと</a:t>
            </a:r>
            <a:endParaRPr lang="en-US" altLang="ja-JP" sz="2500" u="sng" dirty="0">
              <a:solidFill>
                <a:srgbClr val="FF0000"/>
              </a:solidFill>
              <a:highlight>
                <a:srgbClr val="FFFF00"/>
              </a:highlight>
              <a:latin typeface="+mj-ea"/>
              <a:ea typeface="+mj-ea"/>
            </a:endParaRPr>
          </a:p>
          <a:p>
            <a:pPr marL="0" indent="0" algn="ctr">
              <a:buNone/>
            </a:pPr>
            <a:r>
              <a:rPr kumimoji="1" lang="ja-JP" altLang="en-US" sz="2500" dirty="0">
                <a:latin typeface="+mj-ea"/>
                <a:ea typeface="+mj-ea"/>
              </a:rPr>
              <a:t>　これらをいかに日常、そして長期にわたって維持していくかが、</a:t>
            </a:r>
            <a:endParaRPr kumimoji="1" lang="en-US" altLang="ja-JP" sz="2500" dirty="0">
              <a:latin typeface="+mj-ea"/>
              <a:ea typeface="+mj-ea"/>
            </a:endParaRPr>
          </a:p>
          <a:p>
            <a:pPr marL="0" indent="0" algn="ctr">
              <a:buNone/>
            </a:pPr>
            <a:r>
              <a:rPr kumimoji="1" lang="ja-JP" altLang="en-US" sz="2500" dirty="0">
                <a:latin typeface="+mj-ea"/>
                <a:ea typeface="+mj-ea"/>
              </a:rPr>
              <a:t>スポーツフロアの維持管理の全てであるといえます。</a:t>
            </a:r>
          </a:p>
        </p:txBody>
      </p:sp>
      <p:sp>
        <p:nvSpPr>
          <p:cNvPr id="4" name="テキスト ボックス 3">
            <a:extLst>
              <a:ext uri="{FF2B5EF4-FFF2-40B4-BE49-F238E27FC236}">
                <a16:creationId xmlns:a16="http://schemas.microsoft.com/office/drawing/2014/main" id="{3F59F2D6-082C-4F47-B0D2-2C7B93726375}"/>
              </a:ext>
            </a:extLst>
          </p:cNvPr>
          <p:cNvSpPr txBox="1"/>
          <p:nvPr/>
        </p:nvSpPr>
        <p:spPr>
          <a:xfrm>
            <a:off x="4858511" y="6488668"/>
            <a:ext cx="2474976" cy="400110"/>
          </a:xfrm>
          <a:prstGeom prst="rect">
            <a:avLst/>
          </a:prstGeom>
          <a:noFill/>
        </p:spPr>
        <p:txBody>
          <a:bodyPr wrap="square" rtlCol="0">
            <a:spAutoFit/>
          </a:bodyPr>
          <a:lstStyle/>
          <a:p>
            <a:pPr algn="ctr"/>
            <a:r>
              <a:rPr kumimoji="1" lang="en-US" altLang="ja-JP" sz="2000" dirty="0"/>
              <a:t>-13-</a:t>
            </a:r>
            <a:endParaRPr kumimoji="1" lang="ja-JP" altLang="en-US" sz="2000" dirty="0"/>
          </a:p>
        </p:txBody>
      </p:sp>
    </p:spTree>
    <p:extLst>
      <p:ext uri="{BB962C8B-B14F-4D97-AF65-F5344CB8AC3E}">
        <p14:creationId xmlns:p14="http://schemas.microsoft.com/office/powerpoint/2010/main" val="1103918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 calcmode="lin" valueType="num">
                                      <p:cBhvr additive="base">
                                        <p:cTn id="40"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grpSp>
        <p:nvGrpSpPr>
          <p:cNvPr id="23" name="Group 9">
            <a:extLst>
              <a:ext uri="{FF2B5EF4-FFF2-40B4-BE49-F238E27FC236}">
                <a16:creationId xmlns:a16="http://schemas.microsoft.com/office/drawing/2014/main" id="{C93797FD-7F0A-483E-966E-7FE88F8D87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11" name="Picture 10">
              <a:extLst>
                <a:ext uri="{FF2B5EF4-FFF2-40B4-BE49-F238E27FC236}">
                  <a16:creationId xmlns:a16="http://schemas.microsoft.com/office/drawing/2014/main" id="{94299858-315B-4242-A342-32FD05E4DEE2}"/>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2" name="Rectangle 11">
              <a:extLst>
                <a:ext uri="{FF2B5EF4-FFF2-40B4-BE49-F238E27FC236}">
                  <a16:creationId xmlns:a16="http://schemas.microsoft.com/office/drawing/2014/main" id="{5783D501-1479-4FE1-A62C-B9C862498C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3" name="Picture 12">
              <a:extLst>
                <a:ext uri="{FF2B5EF4-FFF2-40B4-BE49-F238E27FC236}">
                  <a16:creationId xmlns:a16="http://schemas.microsoft.com/office/drawing/2014/main" id="{C53C2CCF-3504-410A-A978-9BCC7D295A0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4" name="Picture 13">
              <a:extLst>
                <a:ext uri="{FF2B5EF4-FFF2-40B4-BE49-F238E27FC236}">
                  <a16:creationId xmlns:a16="http://schemas.microsoft.com/office/drawing/2014/main" id="{444AA77E-0BD7-413F-9123-2CDF296BADF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cxnSp>
        <p:nvCxnSpPr>
          <p:cNvPr id="24" name="Straight Connector 15">
            <a:extLst>
              <a:ext uri="{FF2B5EF4-FFF2-40B4-BE49-F238E27FC236}">
                <a16:creationId xmlns:a16="http://schemas.microsoft.com/office/drawing/2014/main" id="{DDB3BAEE-5BE4-4B17-A2DA-B334759C47A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grpSp>
        <p:nvGrpSpPr>
          <p:cNvPr id="18" name="Group 17">
            <a:extLst>
              <a:ext uri="{FF2B5EF4-FFF2-40B4-BE49-F238E27FC236}">
                <a16:creationId xmlns:a16="http://schemas.microsoft.com/office/drawing/2014/main" id="{E7DEDD00-5E71-418B-9C3C-9B71B01822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19" name="Picture 18">
              <a:extLst>
                <a:ext uri="{FF2B5EF4-FFF2-40B4-BE49-F238E27FC236}">
                  <a16:creationId xmlns:a16="http://schemas.microsoft.com/office/drawing/2014/main" id="{F08AA894-60A7-4A09-919E-54EF7C3EC824}"/>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0" name="Rectangle 19">
              <a:extLst>
                <a:ext uri="{FF2B5EF4-FFF2-40B4-BE49-F238E27FC236}">
                  <a16:creationId xmlns:a16="http://schemas.microsoft.com/office/drawing/2014/main" id="{44680684-9D82-4E2B-9E9A-778390DA9E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21" name="Picture 20">
              <a:extLst>
                <a:ext uri="{FF2B5EF4-FFF2-40B4-BE49-F238E27FC236}">
                  <a16:creationId xmlns:a16="http://schemas.microsoft.com/office/drawing/2014/main" id="{E28899EB-8201-46DC-A208-67136E6BA1A2}"/>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22" name="Picture 21">
              <a:extLst>
                <a:ext uri="{FF2B5EF4-FFF2-40B4-BE49-F238E27FC236}">
                  <a16:creationId xmlns:a16="http://schemas.microsoft.com/office/drawing/2014/main" id="{58681DBB-DB5A-40DF-8333-C7E1C945B5B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タイトル 1">
            <a:extLst>
              <a:ext uri="{FF2B5EF4-FFF2-40B4-BE49-F238E27FC236}">
                <a16:creationId xmlns:a16="http://schemas.microsoft.com/office/drawing/2014/main" id="{21E72283-6CC1-46D0-BBCA-3AF346D7F968}"/>
              </a:ext>
            </a:extLst>
          </p:cNvPr>
          <p:cNvSpPr>
            <a:spLocks noGrp="1"/>
          </p:cNvSpPr>
          <p:nvPr>
            <p:ph type="title"/>
          </p:nvPr>
        </p:nvSpPr>
        <p:spPr>
          <a:xfrm>
            <a:off x="1295402" y="982132"/>
            <a:ext cx="9601196" cy="1303867"/>
          </a:xfrm>
        </p:spPr>
        <p:txBody>
          <a:bodyPr vert="horz" lIns="91440" tIns="45720" rIns="91440" bIns="45720" rtlCol="0" anchor="ctr">
            <a:normAutofit/>
          </a:bodyPr>
          <a:lstStyle/>
          <a:p>
            <a:r>
              <a:rPr kumimoji="1" lang="en-US" altLang="ja-JP" sz="4400" dirty="0">
                <a:solidFill>
                  <a:srgbClr val="262626"/>
                </a:solidFill>
              </a:rPr>
              <a:t>※CSR(</a:t>
            </a:r>
            <a:r>
              <a:rPr kumimoji="1" lang="ja-JP" altLang="en-US" sz="4400" dirty="0">
                <a:solidFill>
                  <a:srgbClr val="262626"/>
                </a:solidFill>
              </a:rPr>
              <a:t>滑り抵抗係数</a:t>
            </a:r>
            <a:r>
              <a:rPr kumimoji="1" lang="en-US" altLang="ja-JP" sz="4400" dirty="0">
                <a:solidFill>
                  <a:srgbClr val="262626"/>
                </a:solidFill>
              </a:rPr>
              <a:t>)</a:t>
            </a:r>
            <a:r>
              <a:rPr kumimoji="1" lang="ja-JP" altLang="en-US" sz="4400" dirty="0">
                <a:solidFill>
                  <a:srgbClr val="262626"/>
                </a:solidFill>
              </a:rPr>
              <a:t>について</a:t>
            </a:r>
          </a:p>
        </p:txBody>
      </p:sp>
      <p:graphicFrame>
        <p:nvGraphicFramePr>
          <p:cNvPr id="25" name="テキスト プレースホルダー 2">
            <a:extLst>
              <a:ext uri="{FF2B5EF4-FFF2-40B4-BE49-F238E27FC236}">
                <a16:creationId xmlns:a16="http://schemas.microsoft.com/office/drawing/2014/main" id="{DBD65846-A9C6-45A6-8285-40B8943969F8}"/>
              </a:ext>
            </a:extLst>
          </p:cNvPr>
          <p:cNvGraphicFramePr/>
          <p:nvPr>
            <p:extLst>
              <p:ext uri="{D42A27DB-BD31-4B8C-83A1-F6EECF244321}">
                <p14:modId xmlns:p14="http://schemas.microsoft.com/office/powerpoint/2010/main" val="4195808512"/>
              </p:ext>
            </p:extLst>
          </p:nvPr>
        </p:nvGraphicFramePr>
        <p:xfrm>
          <a:off x="1295401" y="2675822"/>
          <a:ext cx="9601197" cy="298567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テキスト ボックス 2">
            <a:extLst>
              <a:ext uri="{FF2B5EF4-FFF2-40B4-BE49-F238E27FC236}">
                <a16:creationId xmlns:a16="http://schemas.microsoft.com/office/drawing/2014/main" id="{4CF9079C-B06B-4844-B481-E51803B51AE8}"/>
              </a:ext>
            </a:extLst>
          </p:cNvPr>
          <p:cNvSpPr txBox="1"/>
          <p:nvPr/>
        </p:nvSpPr>
        <p:spPr>
          <a:xfrm>
            <a:off x="4917884" y="6502755"/>
            <a:ext cx="2353056" cy="400110"/>
          </a:xfrm>
          <a:prstGeom prst="rect">
            <a:avLst/>
          </a:prstGeom>
          <a:noFill/>
        </p:spPr>
        <p:txBody>
          <a:bodyPr wrap="square" rtlCol="0">
            <a:spAutoFit/>
          </a:bodyPr>
          <a:lstStyle/>
          <a:p>
            <a:pPr algn="ctr"/>
            <a:r>
              <a:rPr kumimoji="1" lang="en-US" altLang="ja-JP" sz="2000" dirty="0"/>
              <a:t>-14-</a:t>
            </a:r>
            <a:endParaRPr kumimoji="1" lang="ja-JP" altLang="en-US" sz="2000" dirty="0"/>
          </a:p>
        </p:txBody>
      </p:sp>
    </p:spTree>
    <p:extLst>
      <p:ext uri="{BB962C8B-B14F-4D97-AF65-F5344CB8AC3E}">
        <p14:creationId xmlns:p14="http://schemas.microsoft.com/office/powerpoint/2010/main" val="345670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heel(1)">
                                      <p:cBhvr>
                                        <p:cTn id="12"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25"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grpSp>
        <p:nvGrpSpPr>
          <p:cNvPr id="9" name="Group 11">
            <a:extLst>
              <a:ext uri="{FF2B5EF4-FFF2-40B4-BE49-F238E27FC236}">
                <a16:creationId xmlns:a16="http://schemas.microsoft.com/office/drawing/2014/main" id="{749C117F-F390-437B-ADB0-57E87EFF34F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6934" y="0"/>
            <a:ext cx="12231160" cy="6856214"/>
            <a:chOff x="-16934" y="0"/>
            <a:chExt cx="12231160" cy="6856214"/>
          </a:xfrm>
        </p:grpSpPr>
        <p:pic>
          <p:nvPicPr>
            <p:cNvPr id="13" name="Picture 12">
              <a:extLst>
                <a:ext uri="{FF2B5EF4-FFF2-40B4-BE49-F238E27FC236}">
                  <a16:creationId xmlns:a16="http://schemas.microsoft.com/office/drawing/2014/main" id="{A7EF42F8-2417-49A6-95CE-DE9503B0AA6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4" name="Rectangle 13">
              <a:extLst>
                <a:ext uri="{FF2B5EF4-FFF2-40B4-BE49-F238E27FC236}">
                  <a16:creationId xmlns:a16="http://schemas.microsoft.com/office/drawing/2014/main" id="{AC6F623B-2003-4AED-B02F-541A150EC1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5" name="Picture 14">
              <a:extLst>
                <a:ext uri="{FF2B5EF4-FFF2-40B4-BE49-F238E27FC236}">
                  <a16:creationId xmlns:a16="http://schemas.microsoft.com/office/drawing/2014/main" id="{CD11837A-4F3D-419F-ACE2-E80B1EA2846F}"/>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16" name="Picture 15">
              <a:extLst>
                <a:ext uri="{FF2B5EF4-FFF2-40B4-BE49-F238E27FC236}">
                  <a16:creationId xmlns:a16="http://schemas.microsoft.com/office/drawing/2014/main" id="{B9411D1A-7E2C-4A36-BE32-BF7A8E13072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cxnSp>
        <p:nvCxnSpPr>
          <p:cNvPr id="18" name="Straight Connector 17">
            <a:extLst>
              <a:ext uri="{FF2B5EF4-FFF2-40B4-BE49-F238E27FC236}">
                <a16:creationId xmlns:a16="http://schemas.microsoft.com/office/drawing/2014/main" id="{20742BC3-654B-4E41-9A6A-73A42E47763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 useBgFill="1">
        <p:nvSpPr>
          <p:cNvPr id="20" name="Rectangle 19">
            <a:extLst>
              <a:ext uri="{FF2B5EF4-FFF2-40B4-BE49-F238E27FC236}">
                <a16:creationId xmlns:a16="http://schemas.microsoft.com/office/drawing/2014/main" id="{575E71FA-50BD-43F8-8C98-04339283A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CF1AA7F6-A589-4BC8-BC72-2CA6DC9083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23" name="Picture 22">
              <a:extLst>
                <a:ext uri="{FF2B5EF4-FFF2-40B4-BE49-F238E27FC236}">
                  <a16:creationId xmlns:a16="http://schemas.microsoft.com/office/drawing/2014/main" id="{53F5243F-7E41-439E-8991-C4F246D88F6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1" name="Rectangle 23">
              <a:extLst>
                <a:ext uri="{FF2B5EF4-FFF2-40B4-BE49-F238E27FC236}">
                  <a16:creationId xmlns:a16="http://schemas.microsoft.com/office/drawing/2014/main" id="{401A6B5F-1CF1-43AD-9E85-94E187210C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25" name="Picture 24">
              <a:extLst>
                <a:ext uri="{FF2B5EF4-FFF2-40B4-BE49-F238E27FC236}">
                  <a16:creationId xmlns:a16="http://schemas.microsoft.com/office/drawing/2014/main" id="{2F682A59-7E20-407C-A7F8-582295AC687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21" name="Picture 25">
              <a:extLst>
                <a:ext uri="{FF2B5EF4-FFF2-40B4-BE49-F238E27FC236}">
                  <a16:creationId xmlns:a16="http://schemas.microsoft.com/office/drawing/2014/main" id="{5E4AC24E-0670-406E-822F-AAA6DA2010D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6" name="タイトル 5">
            <a:extLst>
              <a:ext uri="{FF2B5EF4-FFF2-40B4-BE49-F238E27FC236}">
                <a16:creationId xmlns:a16="http://schemas.microsoft.com/office/drawing/2014/main" id="{6336237D-D366-4C8F-B5D5-39A841AE7E73}"/>
              </a:ext>
            </a:extLst>
          </p:cNvPr>
          <p:cNvSpPr>
            <a:spLocks noGrp="1"/>
          </p:cNvSpPr>
          <p:nvPr>
            <p:ph type="title"/>
          </p:nvPr>
        </p:nvSpPr>
        <p:spPr>
          <a:xfrm>
            <a:off x="8013290" y="1041401"/>
            <a:ext cx="3079006" cy="2345264"/>
          </a:xfrm>
        </p:spPr>
        <p:txBody>
          <a:bodyPr vert="horz" lIns="91440" tIns="45720" rIns="91440" bIns="45720" rtlCol="0" anchor="b">
            <a:normAutofit/>
          </a:bodyPr>
          <a:lstStyle/>
          <a:p>
            <a:r>
              <a:rPr kumimoji="1" lang="ja-JP" altLang="en-US" sz="2800" dirty="0">
                <a:solidFill>
                  <a:srgbClr val="262626"/>
                </a:solidFill>
              </a:rPr>
              <a:t>前ページ①</a:t>
            </a:r>
            <a:endParaRPr kumimoji="1" lang="en-US" altLang="ja-JP" sz="2800" dirty="0">
              <a:solidFill>
                <a:srgbClr val="262626"/>
              </a:solidFill>
            </a:endParaRPr>
          </a:p>
        </p:txBody>
      </p:sp>
      <p:sp>
        <p:nvSpPr>
          <p:cNvPr id="7" name="テキスト プレースホルダー 6">
            <a:extLst>
              <a:ext uri="{FF2B5EF4-FFF2-40B4-BE49-F238E27FC236}">
                <a16:creationId xmlns:a16="http://schemas.microsoft.com/office/drawing/2014/main" id="{38DEE494-45DE-410F-9EEC-D85F71FB87C1}"/>
              </a:ext>
            </a:extLst>
          </p:cNvPr>
          <p:cNvSpPr>
            <a:spLocks noGrp="1"/>
          </p:cNvSpPr>
          <p:nvPr>
            <p:ph type="body" idx="1"/>
          </p:nvPr>
        </p:nvSpPr>
        <p:spPr>
          <a:xfrm>
            <a:off x="8193974" y="3688056"/>
            <a:ext cx="3339387" cy="1933463"/>
          </a:xfrm>
        </p:spPr>
        <p:txBody>
          <a:bodyPr vert="horz" lIns="91440" tIns="45720" rIns="91440" bIns="45720" rtlCol="0" anchor="t">
            <a:normAutofit/>
          </a:bodyPr>
          <a:lstStyle/>
          <a:p>
            <a:r>
              <a:rPr kumimoji="1" lang="ja-JP" altLang="en-US" sz="1600" b="1" kern="1200" cap="none" dirty="0">
                <a:solidFill>
                  <a:srgbClr val="000000"/>
                </a:solidFill>
                <a:effectLst/>
                <a:latin typeface="+mj-ea"/>
                <a:ea typeface="+mj-ea"/>
                <a:cs typeface="+mn-cs"/>
              </a:rPr>
              <a:t>公益財団法人</a:t>
            </a:r>
            <a:r>
              <a:rPr lang="ja-JP" altLang="en-US" sz="1600" b="1" dirty="0">
                <a:solidFill>
                  <a:srgbClr val="000000"/>
                </a:solidFill>
                <a:latin typeface="+mj-ea"/>
                <a:ea typeface="+mj-ea"/>
              </a:rPr>
              <a:t>　</a:t>
            </a:r>
            <a:r>
              <a:rPr kumimoji="1" lang="ja-JP" altLang="en-US" sz="1600" b="1" kern="1200" cap="none" dirty="0">
                <a:solidFill>
                  <a:srgbClr val="000000"/>
                </a:solidFill>
                <a:effectLst/>
                <a:latin typeface="+mj-ea"/>
                <a:ea typeface="+mj-ea"/>
                <a:cs typeface="+mn-cs"/>
              </a:rPr>
              <a:t>日本体育施設協会</a:t>
            </a:r>
            <a:endParaRPr kumimoji="1" lang="en-US" altLang="ja-JP" sz="1600" b="1" kern="1200" cap="none" dirty="0">
              <a:solidFill>
                <a:srgbClr val="000000"/>
              </a:solidFill>
              <a:effectLst/>
              <a:latin typeface="+mj-ea"/>
              <a:ea typeface="+mj-ea"/>
              <a:cs typeface="+mn-cs"/>
            </a:endParaRPr>
          </a:p>
          <a:p>
            <a:r>
              <a:rPr lang="ja-JP" altLang="en-US" sz="1600" b="1" dirty="0">
                <a:solidFill>
                  <a:srgbClr val="000000"/>
                </a:solidFill>
                <a:latin typeface="+mj-ea"/>
                <a:ea typeface="+mj-ea"/>
              </a:rPr>
              <a:t>屋内施設フロアー部会</a:t>
            </a:r>
            <a:endParaRPr lang="en-US" altLang="ja-JP" sz="1600" b="1" dirty="0">
              <a:solidFill>
                <a:srgbClr val="000000"/>
              </a:solidFill>
              <a:latin typeface="+mj-ea"/>
              <a:ea typeface="+mj-ea"/>
            </a:endParaRPr>
          </a:p>
          <a:p>
            <a:r>
              <a:rPr lang="ja-JP" altLang="en-US" sz="1600" b="1" dirty="0">
                <a:solidFill>
                  <a:srgbClr val="000000"/>
                </a:solidFill>
                <a:latin typeface="+mj-ea"/>
                <a:ea typeface="+mj-ea"/>
              </a:rPr>
              <a:t>「</a:t>
            </a:r>
            <a:r>
              <a:rPr kumimoji="1" lang="en-US" altLang="ja-JP" sz="1600" b="1" kern="1200" cap="none" dirty="0">
                <a:solidFill>
                  <a:srgbClr val="000000"/>
                </a:solidFill>
                <a:effectLst/>
                <a:latin typeface="+mj-ea"/>
                <a:ea typeface="+mj-ea"/>
                <a:cs typeface="+mn-cs"/>
              </a:rPr>
              <a:t>INDOOR SPORTS FLOOR</a:t>
            </a:r>
            <a:r>
              <a:rPr kumimoji="1" lang="ja-JP" altLang="en-US" sz="1600" b="1" kern="1200" cap="none" dirty="0">
                <a:solidFill>
                  <a:srgbClr val="000000"/>
                </a:solidFill>
                <a:effectLst/>
                <a:latin typeface="+mj-ea"/>
                <a:ea typeface="+mj-ea"/>
                <a:cs typeface="+mn-cs"/>
              </a:rPr>
              <a:t>改訂版」</a:t>
            </a:r>
            <a:endParaRPr kumimoji="1" lang="en-US" altLang="ja-JP" sz="1600" b="1" kern="1200" cap="none" dirty="0">
              <a:solidFill>
                <a:srgbClr val="000000"/>
              </a:solidFill>
              <a:effectLst/>
              <a:latin typeface="+mj-ea"/>
              <a:ea typeface="+mj-ea"/>
              <a:cs typeface="+mn-cs"/>
            </a:endParaRPr>
          </a:p>
          <a:p>
            <a:r>
              <a:rPr lang="ja-JP" altLang="en-US" sz="1600" b="1" dirty="0">
                <a:solidFill>
                  <a:srgbClr val="000000"/>
                </a:solidFill>
                <a:latin typeface="+mj-ea"/>
                <a:ea typeface="+mj-ea"/>
              </a:rPr>
              <a:t>引用</a:t>
            </a:r>
            <a:endParaRPr kumimoji="1" lang="en-US" altLang="ja-JP" sz="1600" b="1" kern="1200" cap="none" dirty="0">
              <a:solidFill>
                <a:srgbClr val="000000"/>
              </a:solidFill>
              <a:effectLst/>
              <a:latin typeface="+mj-ea"/>
              <a:ea typeface="+mj-ea"/>
              <a:cs typeface="+mn-cs"/>
            </a:endParaRPr>
          </a:p>
          <a:p>
            <a:endParaRPr kumimoji="1" lang="en-US" altLang="ja-JP" sz="1600" b="1" kern="1200" cap="none" dirty="0">
              <a:solidFill>
                <a:srgbClr val="000000"/>
              </a:solidFill>
              <a:effectLst/>
              <a:latin typeface="+mj-ea"/>
              <a:ea typeface="+mj-ea"/>
              <a:cs typeface="+mn-cs"/>
            </a:endParaRPr>
          </a:p>
        </p:txBody>
      </p:sp>
      <p:sp>
        <p:nvSpPr>
          <p:cNvPr id="27" name="Rectangle 27">
            <a:extLst>
              <a:ext uri="{FF2B5EF4-FFF2-40B4-BE49-F238E27FC236}">
                <a16:creationId xmlns:a16="http://schemas.microsoft.com/office/drawing/2014/main" id="{E89B1776-F953-4C0F-8E85-E9C66B1EF0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4" y="1092200"/>
            <a:ext cx="6432130"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Connector 29">
            <a:extLst>
              <a:ext uri="{FF2B5EF4-FFF2-40B4-BE49-F238E27FC236}">
                <a16:creationId xmlns:a16="http://schemas.microsoft.com/office/drawing/2014/main" id="{997356D0-D934-42B9-8291-DF34A3AC0CF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999431" y="3509772"/>
            <a:ext cx="3074977" cy="12359"/>
          </a:xfrm>
          <a:prstGeom prst="line">
            <a:avLst/>
          </a:prstGeom>
        </p:spPr>
        <p:style>
          <a:lnRef idx="2">
            <a:schemeClr val="accent1"/>
          </a:lnRef>
          <a:fillRef idx="0">
            <a:schemeClr val="accent1"/>
          </a:fillRef>
          <a:effectRef idx="1">
            <a:schemeClr val="accent1"/>
          </a:effectRef>
          <a:fontRef idx="minor">
            <a:schemeClr val="tx1"/>
          </a:fontRef>
        </p:style>
      </p:cxnSp>
      <p:pic>
        <p:nvPicPr>
          <p:cNvPr id="34" name="図 33" descr="テキスト が含まれている画像&#10;&#10;非常に高い精度で生成された説明">
            <a:extLst>
              <a:ext uri="{FF2B5EF4-FFF2-40B4-BE49-F238E27FC236}">
                <a16:creationId xmlns:a16="http://schemas.microsoft.com/office/drawing/2014/main" id="{C3A28F11-8009-4EF0-AE82-4073B19A2721}"/>
              </a:ext>
            </a:extLst>
          </p:cNvPr>
          <p:cNvPicPr>
            <a:picLocks noChangeAspect="1"/>
          </p:cNvPicPr>
          <p:nvPr/>
        </p:nvPicPr>
        <p:blipFill rotWithShape="1">
          <a:blip r:embed="rId7"/>
          <a:srcRect l="53354" t="59958" r="25109" b="17134"/>
          <a:stretch/>
        </p:blipFill>
        <p:spPr>
          <a:xfrm>
            <a:off x="1180056" y="1507578"/>
            <a:ext cx="6211362" cy="3544236"/>
          </a:xfrm>
          <a:prstGeom prst="rect">
            <a:avLst/>
          </a:prstGeom>
        </p:spPr>
      </p:pic>
      <p:sp>
        <p:nvSpPr>
          <p:cNvPr id="2" name="テキスト ボックス 1">
            <a:extLst>
              <a:ext uri="{FF2B5EF4-FFF2-40B4-BE49-F238E27FC236}">
                <a16:creationId xmlns:a16="http://schemas.microsoft.com/office/drawing/2014/main" id="{0240D83E-C8FB-47A2-AE26-35C326E55F6F}"/>
              </a:ext>
            </a:extLst>
          </p:cNvPr>
          <p:cNvSpPr txBox="1"/>
          <p:nvPr/>
        </p:nvSpPr>
        <p:spPr>
          <a:xfrm>
            <a:off x="4636313" y="6479112"/>
            <a:ext cx="2916198" cy="400110"/>
          </a:xfrm>
          <a:prstGeom prst="rect">
            <a:avLst/>
          </a:prstGeom>
          <a:noFill/>
        </p:spPr>
        <p:txBody>
          <a:bodyPr wrap="square" rtlCol="0">
            <a:spAutoFit/>
          </a:bodyPr>
          <a:lstStyle/>
          <a:p>
            <a:pPr algn="ctr"/>
            <a:r>
              <a:rPr kumimoji="1" lang="en-US" altLang="ja-JP" sz="2000" dirty="0"/>
              <a:t>-15-</a:t>
            </a:r>
            <a:endParaRPr kumimoji="1" lang="ja-JP" altLang="en-US" sz="2000" dirty="0"/>
          </a:p>
        </p:txBody>
      </p:sp>
    </p:spTree>
    <p:extLst>
      <p:ext uri="{BB962C8B-B14F-4D97-AF65-F5344CB8AC3E}">
        <p14:creationId xmlns:p14="http://schemas.microsoft.com/office/powerpoint/2010/main" val="2766616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6"/>
                                        </p:tgtEl>
                                      </p:cBhvr>
                                    </p:animEffect>
                                    <p:animScale>
                                      <p:cBhvr>
                                        <p:cTn id="7" dur="250" autoRev="1" fill="hold"/>
                                        <p:tgtEl>
                                          <p:spTgt spid="6"/>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1000"/>
                                        <p:tgtEl>
                                          <p:spTgt spid="7">
                                            <p:txEl>
                                              <p:pRg st="0" end="0"/>
                                            </p:txEl>
                                          </p:spTgt>
                                        </p:tgtEl>
                                      </p:cBhvr>
                                    </p:animEffect>
                                    <p:anim calcmode="lin" valueType="num">
                                      <p:cBhvr>
                                        <p:cTn id="13"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Effect transition="in" filter="fade">
                                      <p:cBhvr>
                                        <p:cTn id="19" dur="1000"/>
                                        <p:tgtEl>
                                          <p:spTgt spid="7">
                                            <p:txEl>
                                              <p:pRg st="1" end="1"/>
                                            </p:txEl>
                                          </p:spTgt>
                                        </p:tgtEl>
                                      </p:cBhvr>
                                    </p:animEffect>
                                    <p:anim calcmode="lin" valueType="num">
                                      <p:cBhvr>
                                        <p:cTn id="20"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Effect transition="in" filter="fade">
                                      <p:cBhvr>
                                        <p:cTn id="26" dur="1000"/>
                                        <p:tgtEl>
                                          <p:spTgt spid="7">
                                            <p:txEl>
                                              <p:pRg st="2" end="2"/>
                                            </p:txEl>
                                          </p:spTgt>
                                        </p:tgtEl>
                                      </p:cBhvr>
                                    </p:animEffect>
                                    <p:anim calcmode="lin" valueType="num">
                                      <p:cBhvr>
                                        <p:cTn id="27"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Effect transition="in" filter="fade">
                                      <p:cBhvr>
                                        <p:cTn id="33" dur="1000"/>
                                        <p:tgtEl>
                                          <p:spTgt spid="7">
                                            <p:txEl>
                                              <p:pRg st="3" end="3"/>
                                            </p:txEl>
                                          </p:spTgt>
                                        </p:tgtEl>
                                      </p:cBhvr>
                                    </p:animEffect>
                                    <p:anim calcmode="lin" valueType="num">
                                      <p:cBhvr>
                                        <p:cTn id="34"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wipe(down)">
                                      <p:cBhvr>
                                        <p:cTn id="4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grpSp>
        <p:nvGrpSpPr>
          <p:cNvPr id="30" name="Group 9">
            <a:extLst>
              <a:ext uri="{FF2B5EF4-FFF2-40B4-BE49-F238E27FC236}">
                <a16:creationId xmlns:a16="http://schemas.microsoft.com/office/drawing/2014/main" id="{749C117F-F390-437B-ADB0-57E87EFF34F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6934" y="0"/>
            <a:ext cx="12231160" cy="6856214"/>
            <a:chOff x="-16934" y="0"/>
            <a:chExt cx="12231160" cy="6856214"/>
          </a:xfrm>
        </p:grpSpPr>
        <p:pic>
          <p:nvPicPr>
            <p:cNvPr id="11" name="Picture 10">
              <a:extLst>
                <a:ext uri="{FF2B5EF4-FFF2-40B4-BE49-F238E27FC236}">
                  <a16:creationId xmlns:a16="http://schemas.microsoft.com/office/drawing/2014/main" id="{A7EF42F8-2417-49A6-95CE-DE9503B0AA6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2" name="Rectangle 11">
              <a:extLst>
                <a:ext uri="{FF2B5EF4-FFF2-40B4-BE49-F238E27FC236}">
                  <a16:creationId xmlns:a16="http://schemas.microsoft.com/office/drawing/2014/main" id="{AC6F623B-2003-4AED-B02F-541A150EC1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3" name="Picture 12">
              <a:extLst>
                <a:ext uri="{FF2B5EF4-FFF2-40B4-BE49-F238E27FC236}">
                  <a16:creationId xmlns:a16="http://schemas.microsoft.com/office/drawing/2014/main" id="{CD11837A-4F3D-419F-ACE2-E80B1EA2846F}"/>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14" name="Picture 13">
              <a:extLst>
                <a:ext uri="{FF2B5EF4-FFF2-40B4-BE49-F238E27FC236}">
                  <a16:creationId xmlns:a16="http://schemas.microsoft.com/office/drawing/2014/main" id="{B9411D1A-7E2C-4A36-BE32-BF7A8E13072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cxnSp>
        <p:nvCxnSpPr>
          <p:cNvPr id="31" name="Straight Connector 15">
            <a:extLst>
              <a:ext uri="{FF2B5EF4-FFF2-40B4-BE49-F238E27FC236}">
                <a16:creationId xmlns:a16="http://schemas.microsoft.com/office/drawing/2014/main" id="{20742BC3-654B-4E41-9A6A-73A42E47763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 useBgFill="1">
        <p:nvSpPr>
          <p:cNvPr id="32" name="Rectangle 17">
            <a:extLst>
              <a:ext uri="{FF2B5EF4-FFF2-40B4-BE49-F238E27FC236}">
                <a16:creationId xmlns:a16="http://schemas.microsoft.com/office/drawing/2014/main" id="{575E71FA-50BD-43F8-8C98-04339283A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19">
            <a:extLst>
              <a:ext uri="{FF2B5EF4-FFF2-40B4-BE49-F238E27FC236}">
                <a16:creationId xmlns:a16="http://schemas.microsoft.com/office/drawing/2014/main" id="{CF1AA7F6-A589-4BC8-BC72-2CA6DC9083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21" name="Picture 20">
              <a:extLst>
                <a:ext uri="{FF2B5EF4-FFF2-40B4-BE49-F238E27FC236}">
                  <a16:creationId xmlns:a16="http://schemas.microsoft.com/office/drawing/2014/main" id="{53F5243F-7E41-439E-8991-C4F246D88F6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2" name="Rectangle 21">
              <a:extLst>
                <a:ext uri="{FF2B5EF4-FFF2-40B4-BE49-F238E27FC236}">
                  <a16:creationId xmlns:a16="http://schemas.microsoft.com/office/drawing/2014/main" id="{401A6B5F-1CF1-43AD-9E85-94E187210C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23" name="Picture 22">
              <a:extLst>
                <a:ext uri="{FF2B5EF4-FFF2-40B4-BE49-F238E27FC236}">
                  <a16:creationId xmlns:a16="http://schemas.microsoft.com/office/drawing/2014/main" id="{2F682A59-7E20-407C-A7F8-582295AC687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24" name="Picture 23">
              <a:extLst>
                <a:ext uri="{FF2B5EF4-FFF2-40B4-BE49-F238E27FC236}">
                  <a16:creationId xmlns:a16="http://schemas.microsoft.com/office/drawing/2014/main" id="{5E4AC24E-0670-406E-822F-AAA6DA2010D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タイトル 1">
            <a:extLst>
              <a:ext uri="{FF2B5EF4-FFF2-40B4-BE49-F238E27FC236}">
                <a16:creationId xmlns:a16="http://schemas.microsoft.com/office/drawing/2014/main" id="{178B543D-6DA7-4BC5-8082-5DAB2F41A725}"/>
              </a:ext>
            </a:extLst>
          </p:cNvPr>
          <p:cNvSpPr>
            <a:spLocks noGrp="1"/>
          </p:cNvSpPr>
          <p:nvPr>
            <p:ph type="title"/>
          </p:nvPr>
        </p:nvSpPr>
        <p:spPr>
          <a:xfrm>
            <a:off x="8013290" y="2238546"/>
            <a:ext cx="3079006" cy="937142"/>
          </a:xfrm>
        </p:spPr>
        <p:txBody>
          <a:bodyPr vert="horz" lIns="91440" tIns="45720" rIns="91440" bIns="45720" rtlCol="0" anchor="b">
            <a:normAutofit/>
          </a:bodyPr>
          <a:lstStyle/>
          <a:p>
            <a:r>
              <a:rPr kumimoji="1" lang="ja-JP" altLang="en-US" sz="3200" dirty="0">
                <a:solidFill>
                  <a:srgbClr val="262626"/>
                </a:solidFill>
              </a:rPr>
              <a:t>前ページ②</a:t>
            </a:r>
            <a:r>
              <a:rPr lang="ja-JP" altLang="en-US" sz="3200" dirty="0">
                <a:solidFill>
                  <a:srgbClr val="262626"/>
                </a:solidFill>
              </a:rPr>
              <a:t>、③</a:t>
            </a:r>
            <a:endParaRPr kumimoji="1" lang="en-US" altLang="ja-JP" sz="3200" dirty="0">
              <a:solidFill>
                <a:srgbClr val="262626"/>
              </a:solidFill>
            </a:endParaRPr>
          </a:p>
        </p:txBody>
      </p:sp>
      <p:sp>
        <p:nvSpPr>
          <p:cNvPr id="3" name="テキスト プレースホルダー 2">
            <a:extLst>
              <a:ext uri="{FF2B5EF4-FFF2-40B4-BE49-F238E27FC236}">
                <a16:creationId xmlns:a16="http://schemas.microsoft.com/office/drawing/2014/main" id="{8CB6C6C8-9342-45C0-B312-34372D8CD88A}"/>
              </a:ext>
            </a:extLst>
          </p:cNvPr>
          <p:cNvSpPr>
            <a:spLocks noGrp="1"/>
          </p:cNvSpPr>
          <p:nvPr>
            <p:ph type="body" idx="1"/>
          </p:nvPr>
        </p:nvSpPr>
        <p:spPr>
          <a:xfrm>
            <a:off x="7999431" y="3657596"/>
            <a:ext cx="3092865" cy="1933463"/>
          </a:xfrm>
        </p:spPr>
        <p:txBody>
          <a:bodyPr vert="horz" lIns="91440" tIns="45720" rIns="91440" bIns="45720" rtlCol="0" anchor="t">
            <a:normAutofit/>
          </a:bodyPr>
          <a:lstStyle/>
          <a:p>
            <a:r>
              <a:rPr kumimoji="1" lang="ja-JP" altLang="en-US" sz="2100" kern="1200" cap="none" dirty="0">
                <a:solidFill>
                  <a:srgbClr val="000000"/>
                </a:solidFill>
                <a:effectLst/>
                <a:latin typeface="+mj-ea"/>
                <a:ea typeface="+mj-ea"/>
                <a:cs typeface="+mn-cs"/>
              </a:rPr>
              <a:t>公立小、中学校体育館</a:t>
            </a:r>
            <a:endParaRPr kumimoji="1" lang="en-US" altLang="ja-JP" sz="2100" kern="1200" cap="none" dirty="0">
              <a:solidFill>
                <a:srgbClr val="000000"/>
              </a:solidFill>
              <a:effectLst/>
              <a:latin typeface="+mj-ea"/>
              <a:ea typeface="+mj-ea"/>
              <a:cs typeface="+mn-cs"/>
            </a:endParaRPr>
          </a:p>
          <a:p>
            <a:r>
              <a:rPr lang="ja-JP" altLang="en-US" sz="2100" dirty="0" err="1">
                <a:solidFill>
                  <a:srgbClr val="000000"/>
                </a:solidFill>
                <a:latin typeface="+mj-ea"/>
                <a:ea typeface="+mj-ea"/>
              </a:rPr>
              <a:t>での測</a:t>
            </a:r>
            <a:r>
              <a:rPr lang="ja-JP" altLang="en-US" sz="2100" dirty="0">
                <a:solidFill>
                  <a:srgbClr val="000000"/>
                </a:solidFill>
                <a:latin typeface="+mj-ea"/>
                <a:ea typeface="+mj-ea"/>
              </a:rPr>
              <a:t>定例</a:t>
            </a:r>
            <a:endParaRPr kumimoji="1" lang="en-US" altLang="ja-JP" sz="2100" kern="1200" cap="none" dirty="0">
              <a:solidFill>
                <a:srgbClr val="000000"/>
              </a:solidFill>
              <a:effectLst/>
              <a:latin typeface="+mj-ea"/>
              <a:ea typeface="+mj-ea"/>
              <a:cs typeface="+mn-cs"/>
            </a:endParaRPr>
          </a:p>
        </p:txBody>
      </p:sp>
      <p:sp>
        <p:nvSpPr>
          <p:cNvPr id="34" name="Rectangle 25">
            <a:extLst>
              <a:ext uri="{FF2B5EF4-FFF2-40B4-BE49-F238E27FC236}">
                <a16:creationId xmlns:a16="http://schemas.microsoft.com/office/drawing/2014/main" id="{E89B1776-F953-4C0F-8E85-E9C66B1EF0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4" y="1092200"/>
            <a:ext cx="6432130"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図 4" descr="床, 室内, 男性, 人 が含まれている画像&#10;&#10;非常に高い精度で生成された説明">
            <a:extLst>
              <a:ext uri="{FF2B5EF4-FFF2-40B4-BE49-F238E27FC236}">
                <a16:creationId xmlns:a16="http://schemas.microsoft.com/office/drawing/2014/main" id="{3B710336-90EC-429F-906D-E22F6616959F}"/>
              </a:ext>
            </a:extLst>
          </p:cNvPr>
          <p:cNvPicPr>
            <a:picLocks noChangeAspect="1"/>
          </p:cNvPicPr>
          <p:nvPr/>
        </p:nvPicPr>
        <p:blipFill>
          <a:blip r:embed="rId7"/>
          <a:stretch>
            <a:fillRect/>
          </a:stretch>
        </p:blipFill>
        <p:spPr>
          <a:xfrm>
            <a:off x="1412683" y="1712825"/>
            <a:ext cx="5784083" cy="3253546"/>
          </a:xfrm>
          <a:prstGeom prst="rect">
            <a:avLst/>
          </a:prstGeom>
        </p:spPr>
      </p:pic>
      <p:cxnSp>
        <p:nvCxnSpPr>
          <p:cNvPr id="35" name="Straight Connector 27">
            <a:extLst>
              <a:ext uri="{FF2B5EF4-FFF2-40B4-BE49-F238E27FC236}">
                <a16:creationId xmlns:a16="http://schemas.microsoft.com/office/drawing/2014/main" id="{997356D0-D934-42B9-8291-DF34A3AC0CF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999431" y="3509772"/>
            <a:ext cx="3074977" cy="12359"/>
          </a:xfrm>
          <a:prstGeom prst="line">
            <a:avLst/>
          </a:prstGeom>
        </p:spPr>
        <p:style>
          <a:lnRef idx="2">
            <a:schemeClr val="accent1"/>
          </a:lnRef>
          <a:fillRef idx="0">
            <a:schemeClr val="accent1"/>
          </a:fillRef>
          <a:effectRef idx="1">
            <a:schemeClr val="accent1"/>
          </a:effectRef>
          <a:fontRef idx="minor">
            <a:schemeClr val="tx1"/>
          </a:fontRef>
        </p:style>
      </p:cxnSp>
      <p:sp>
        <p:nvSpPr>
          <p:cNvPr id="4" name="テキスト ボックス 3">
            <a:extLst>
              <a:ext uri="{FF2B5EF4-FFF2-40B4-BE49-F238E27FC236}">
                <a16:creationId xmlns:a16="http://schemas.microsoft.com/office/drawing/2014/main" id="{968D5A66-D9CF-4334-9A91-604E5260838E}"/>
              </a:ext>
            </a:extLst>
          </p:cNvPr>
          <p:cNvSpPr txBox="1"/>
          <p:nvPr/>
        </p:nvSpPr>
        <p:spPr>
          <a:xfrm>
            <a:off x="4741100" y="6499241"/>
            <a:ext cx="2706624" cy="400110"/>
          </a:xfrm>
          <a:prstGeom prst="rect">
            <a:avLst/>
          </a:prstGeom>
          <a:noFill/>
        </p:spPr>
        <p:txBody>
          <a:bodyPr wrap="square" rtlCol="0">
            <a:spAutoFit/>
          </a:bodyPr>
          <a:lstStyle/>
          <a:p>
            <a:pPr algn="ctr"/>
            <a:r>
              <a:rPr kumimoji="1" lang="en-US" altLang="ja-JP" sz="2000" dirty="0"/>
              <a:t>-16-</a:t>
            </a:r>
            <a:endParaRPr kumimoji="1" lang="ja-JP" altLang="en-US" sz="2000" dirty="0"/>
          </a:p>
        </p:txBody>
      </p:sp>
    </p:spTree>
    <p:extLst>
      <p:ext uri="{BB962C8B-B14F-4D97-AF65-F5344CB8AC3E}">
        <p14:creationId xmlns:p14="http://schemas.microsoft.com/office/powerpoint/2010/main" val="1849304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1000"/>
                                        <p:tgtEl>
                                          <p:spTgt spid="3">
                                            <p:txEl>
                                              <p:pRg st="1" end="1"/>
                                            </p:txEl>
                                          </p:spTgt>
                                        </p:tgtEl>
                                      </p:cBhvr>
                                    </p:animEffect>
                                    <p:anim calcmode="lin" valueType="num">
                                      <p:cBhvr>
                                        <p:cTn id="2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A19E1A-5BA9-424E-A2BF-BD506A7ADB2A}"/>
              </a:ext>
            </a:extLst>
          </p:cNvPr>
          <p:cNvSpPr>
            <a:spLocks noGrp="1"/>
          </p:cNvSpPr>
          <p:nvPr>
            <p:ph type="title"/>
          </p:nvPr>
        </p:nvSpPr>
        <p:spPr/>
        <p:txBody>
          <a:bodyPr>
            <a:normAutofit/>
          </a:bodyPr>
          <a:lstStyle/>
          <a:p>
            <a:r>
              <a:rPr lang="ja-JP" altLang="en-US" dirty="0"/>
              <a:t>⑥体育館の床メンテナンスの現状</a:t>
            </a:r>
            <a:endParaRPr kumimoji="1" lang="ja-JP" altLang="en-US" dirty="0"/>
          </a:p>
        </p:txBody>
      </p:sp>
      <p:sp>
        <p:nvSpPr>
          <p:cNvPr id="3" name="コンテンツ プレースホルダー 2">
            <a:extLst>
              <a:ext uri="{FF2B5EF4-FFF2-40B4-BE49-F238E27FC236}">
                <a16:creationId xmlns:a16="http://schemas.microsoft.com/office/drawing/2014/main" id="{A907F643-ACA2-4C00-AE33-75F0EC8B9872}"/>
              </a:ext>
            </a:extLst>
          </p:cNvPr>
          <p:cNvSpPr>
            <a:spLocks noGrp="1"/>
          </p:cNvSpPr>
          <p:nvPr>
            <p:ph idx="1"/>
          </p:nvPr>
        </p:nvSpPr>
        <p:spPr/>
        <p:txBody>
          <a:bodyPr anchor="ctr"/>
          <a:lstStyle/>
          <a:p>
            <a:pPr marL="0" indent="0" algn="ctr">
              <a:buNone/>
            </a:pPr>
            <a:r>
              <a:rPr lang="ja-JP" altLang="en-US" dirty="0"/>
              <a:t>　</a:t>
            </a:r>
            <a:r>
              <a:rPr lang="ja-JP" altLang="en-US" dirty="0">
                <a:latin typeface="+mj-ea"/>
                <a:ea typeface="+mj-ea"/>
              </a:rPr>
              <a:t>文部科学省からの水拭き・ワックス掛け禁止の通知を受け、</a:t>
            </a:r>
            <a:endParaRPr lang="en-US" altLang="ja-JP" dirty="0">
              <a:latin typeface="+mj-ea"/>
              <a:ea typeface="+mj-ea"/>
            </a:endParaRPr>
          </a:p>
          <a:p>
            <a:pPr marL="0" indent="0" algn="ctr">
              <a:buNone/>
            </a:pPr>
            <a:r>
              <a:rPr lang="ja-JP" altLang="en-US" dirty="0">
                <a:latin typeface="+mj-ea"/>
                <a:ea typeface="+mj-ea"/>
              </a:rPr>
              <a:t>多くの学校、体育施設で</a:t>
            </a:r>
            <a:endParaRPr lang="en-US" altLang="ja-JP" dirty="0">
              <a:latin typeface="+mj-ea"/>
              <a:ea typeface="+mj-ea"/>
            </a:endParaRPr>
          </a:p>
          <a:p>
            <a:pPr marL="0" indent="0" algn="ctr">
              <a:buNone/>
            </a:pPr>
            <a:r>
              <a:rPr lang="ja-JP" altLang="en-US" dirty="0">
                <a:solidFill>
                  <a:srgbClr val="FF0000"/>
                </a:solidFill>
                <a:highlight>
                  <a:srgbClr val="FFFF00"/>
                </a:highlight>
                <a:latin typeface="+mj-ea"/>
                <a:ea typeface="+mj-ea"/>
              </a:rPr>
              <a:t>どのように体育館の床を清掃するか？</a:t>
            </a:r>
            <a:endParaRPr lang="en-US" altLang="ja-JP" dirty="0">
              <a:solidFill>
                <a:srgbClr val="FF0000"/>
              </a:solidFill>
              <a:highlight>
                <a:srgbClr val="FFFF00"/>
              </a:highlight>
              <a:latin typeface="+mj-ea"/>
              <a:ea typeface="+mj-ea"/>
            </a:endParaRPr>
          </a:p>
          <a:p>
            <a:pPr marL="0" indent="0" algn="ctr">
              <a:buNone/>
            </a:pPr>
            <a:r>
              <a:rPr lang="ja-JP" altLang="en-US" dirty="0">
                <a:solidFill>
                  <a:srgbClr val="FF0000"/>
                </a:solidFill>
                <a:highlight>
                  <a:srgbClr val="FFFF00"/>
                </a:highlight>
                <a:latin typeface="+mj-ea"/>
                <a:ea typeface="+mj-ea"/>
              </a:rPr>
              <a:t>どのようなメンテナンスを行えばよいか？</a:t>
            </a:r>
            <a:endParaRPr lang="en-US" altLang="ja-JP" dirty="0">
              <a:solidFill>
                <a:srgbClr val="FF0000"/>
              </a:solidFill>
              <a:highlight>
                <a:srgbClr val="FFFF00"/>
              </a:highlight>
              <a:latin typeface="+mj-ea"/>
              <a:ea typeface="+mj-ea"/>
            </a:endParaRPr>
          </a:p>
          <a:p>
            <a:pPr marL="0" indent="0" algn="ctr">
              <a:buNone/>
            </a:pPr>
            <a:r>
              <a:rPr lang="ja-JP" altLang="en-US" dirty="0">
                <a:latin typeface="+mj-ea"/>
                <a:ea typeface="+mj-ea"/>
              </a:rPr>
              <a:t>と困っているのが現状です。</a:t>
            </a:r>
            <a:endParaRPr kumimoji="1" lang="ja-JP" altLang="en-US" dirty="0">
              <a:latin typeface="+mj-ea"/>
              <a:ea typeface="+mj-ea"/>
            </a:endParaRPr>
          </a:p>
        </p:txBody>
      </p:sp>
      <p:sp>
        <p:nvSpPr>
          <p:cNvPr id="4" name="テキスト ボックス 3">
            <a:extLst>
              <a:ext uri="{FF2B5EF4-FFF2-40B4-BE49-F238E27FC236}">
                <a16:creationId xmlns:a16="http://schemas.microsoft.com/office/drawing/2014/main" id="{E8004B0B-AE85-46A5-B41C-AA1D93D89143}"/>
              </a:ext>
            </a:extLst>
          </p:cNvPr>
          <p:cNvSpPr txBox="1"/>
          <p:nvPr/>
        </p:nvSpPr>
        <p:spPr>
          <a:xfrm>
            <a:off x="4901183" y="6488668"/>
            <a:ext cx="2389632" cy="400110"/>
          </a:xfrm>
          <a:prstGeom prst="rect">
            <a:avLst/>
          </a:prstGeom>
          <a:noFill/>
        </p:spPr>
        <p:txBody>
          <a:bodyPr wrap="square" rtlCol="0">
            <a:spAutoFit/>
          </a:bodyPr>
          <a:lstStyle/>
          <a:p>
            <a:pPr algn="ctr"/>
            <a:r>
              <a:rPr kumimoji="1" lang="en-US" altLang="ja-JP" sz="2000" dirty="0"/>
              <a:t>-17-</a:t>
            </a:r>
            <a:endParaRPr kumimoji="1" lang="ja-JP" altLang="en-US" sz="2000" dirty="0"/>
          </a:p>
        </p:txBody>
      </p:sp>
    </p:spTree>
    <p:extLst>
      <p:ext uri="{BB962C8B-B14F-4D97-AF65-F5344CB8AC3E}">
        <p14:creationId xmlns:p14="http://schemas.microsoft.com/office/powerpoint/2010/main" val="1336043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additive="base">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9">
            <a:extLst>
              <a:ext uri="{FF2B5EF4-FFF2-40B4-BE49-F238E27FC236}">
                <a16:creationId xmlns:a16="http://schemas.microsoft.com/office/drawing/2014/main" id="{52BE4420-3B5F-4549-8B4A-77855B8215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19" name="Rectangle 11">
            <a:extLst>
              <a:ext uri="{FF2B5EF4-FFF2-40B4-BE49-F238E27FC236}">
                <a16:creationId xmlns:a16="http://schemas.microsoft.com/office/drawing/2014/main" id="{A75876F6-95D4-48CB-8E3E-4401A96E25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6138" y="496088"/>
            <a:ext cx="3823215" cy="5883295"/>
          </a:xfrm>
          <a:prstGeom prst="rect">
            <a:avLst/>
          </a:prstGeom>
          <a:blipFill dpi="0" rotWithShape="1">
            <a:blip r:embed="rId2"/>
            <a:srcRect/>
            <a:tile tx="0" ty="0" sx="100000" sy="100000" flip="none" algn="tl"/>
          </a:blipFill>
          <a:ln>
            <a:noFill/>
          </a:ln>
          <a:effectLst>
            <a:outerShdw blurRad="114300" dist="127000" dir="5400000" sx="99000" sy="99000" algn="t" rotWithShape="0">
              <a:prstClr val="black">
                <a:alpha val="40000"/>
              </a:prstClr>
            </a:outerShdw>
          </a:effectLst>
          <a:scene3d>
            <a:camera prst="orthographicFront"/>
            <a:lightRig rig="twoPt" dir="t"/>
          </a:scene3d>
          <a:sp3d contourW="6350">
            <a:bevelT w="12700" h="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3">
            <a:extLst>
              <a:ext uri="{FF2B5EF4-FFF2-40B4-BE49-F238E27FC236}">
                <a16:creationId xmlns:a16="http://schemas.microsoft.com/office/drawing/2014/main" id="{D1B84719-90BB-4D0C-92D8-61DC5512B3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012" y="609600"/>
            <a:ext cx="3552006"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sp>
        <p:nvSpPr>
          <p:cNvPr id="2" name="タイトル 1">
            <a:extLst>
              <a:ext uri="{FF2B5EF4-FFF2-40B4-BE49-F238E27FC236}">
                <a16:creationId xmlns:a16="http://schemas.microsoft.com/office/drawing/2014/main" id="{31A1B6CA-D668-4C4C-8C03-73FCA871F04C}"/>
              </a:ext>
            </a:extLst>
          </p:cNvPr>
          <p:cNvSpPr>
            <a:spLocks noGrp="1"/>
          </p:cNvSpPr>
          <p:nvPr>
            <p:ph type="title"/>
          </p:nvPr>
        </p:nvSpPr>
        <p:spPr>
          <a:xfrm>
            <a:off x="1055599" y="1055077"/>
            <a:ext cx="2532909" cy="4794578"/>
          </a:xfrm>
        </p:spPr>
        <p:txBody>
          <a:bodyPr>
            <a:normAutofit/>
          </a:bodyPr>
          <a:lstStyle/>
          <a:p>
            <a:r>
              <a:rPr lang="ja-JP" altLang="en-US" sz="3200" dirty="0">
                <a:solidFill>
                  <a:srgbClr val="262626"/>
                </a:solidFill>
              </a:rPr>
              <a:t>⑦</a:t>
            </a:r>
            <a:br>
              <a:rPr lang="en-US" altLang="ja-JP" dirty="0">
                <a:solidFill>
                  <a:srgbClr val="262626"/>
                </a:solidFill>
              </a:rPr>
            </a:br>
            <a:r>
              <a:rPr lang="en-US" altLang="ja-JP" sz="3200" dirty="0">
                <a:solidFill>
                  <a:srgbClr val="262626"/>
                </a:solidFill>
              </a:rPr>
              <a:t>『NON SLIP』</a:t>
            </a:r>
            <a:r>
              <a:rPr lang="ja-JP" altLang="en-US" sz="3200" dirty="0">
                <a:solidFill>
                  <a:srgbClr val="262626"/>
                </a:solidFill>
              </a:rPr>
              <a:t>シリーズ</a:t>
            </a:r>
            <a:br>
              <a:rPr lang="ja-JP" altLang="en-US" sz="3200" dirty="0">
                <a:solidFill>
                  <a:srgbClr val="262626"/>
                </a:solidFill>
              </a:rPr>
            </a:br>
            <a:endParaRPr kumimoji="1" lang="ja-JP" altLang="en-US" sz="3200" dirty="0">
              <a:solidFill>
                <a:srgbClr val="262626"/>
              </a:solidFill>
            </a:endParaRPr>
          </a:p>
        </p:txBody>
      </p:sp>
      <p:sp useBgFill="1">
        <p:nvSpPr>
          <p:cNvPr id="21" name="Rectangle 15">
            <a:extLst>
              <a:ext uri="{FF2B5EF4-FFF2-40B4-BE49-F238E27FC236}">
                <a16:creationId xmlns:a16="http://schemas.microsoft.com/office/drawing/2014/main" id="{7B407EC4-5D16-4845-9840-4E28622B65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2053" y="-2"/>
            <a:ext cx="753994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2" name="コンテンツ プレースホルダー 2">
            <a:extLst>
              <a:ext uri="{FF2B5EF4-FFF2-40B4-BE49-F238E27FC236}">
                <a16:creationId xmlns:a16="http://schemas.microsoft.com/office/drawing/2014/main" id="{CED2B7D8-D6A1-4CC2-9B98-06EAD4236B84}"/>
              </a:ext>
            </a:extLst>
          </p:cNvPr>
          <p:cNvGraphicFramePr>
            <a:graphicFrameLocks noGrp="1"/>
          </p:cNvGraphicFramePr>
          <p:nvPr>
            <p:ph idx="1"/>
            <p:extLst>
              <p:ext uri="{D42A27DB-BD31-4B8C-83A1-F6EECF244321}">
                <p14:modId xmlns:p14="http://schemas.microsoft.com/office/powerpoint/2010/main" val="1900391454"/>
              </p:ext>
            </p:extLst>
          </p:nvPr>
        </p:nvGraphicFramePr>
        <p:xfrm>
          <a:off x="5470072" y="804670"/>
          <a:ext cx="5914209" cy="52486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テキスト ボックス 2">
            <a:extLst>
              <a:ext uri="{FF2B5EF4-FFF2-40B4-BE49-F238E27FC236}">
                <a16:creationId xmlns:a16="http://schemas.microsoft.com/office/drawing/2014/main" id="{B6945AEC-046B-4EAC-B12E-D5ED87783FC1}"/>
              </a:ext>
            </a:extLst>
          </p:cNvPr>
          <p:cNvSpPr txBox="1"/>
          <p:nvPr/>
        </p:nvSpPr>
        <p:spPr>
          <a:xfrm>
            <a:off x="4826508" y="6477523"/>
            <a:ext cx="2535936" cy="400110"/>
          </a:xfrm>
          <a:prstGeom prst="rect">
            <a:avLst/>
          </a:prstGeom>
          <a:noFill/>
        </p:spPr>
        <p:txBody>
          <a:bodyPr wrap="square" rtlCol="0">
            <a:spAutoFit/>
          </a:bodyPr>
          <a:lstStyle/>
          <a:p>
            <a:pPr algn="ctr"/>
            <a:r>
              <a:rPr kumimoji="1" lang="en-US" altLang="ja-JP" sz="2000" dirty="0"/>
              <a:t>-18-</a:t>
            </a:r>
            <a:endParaRPr kumimoji="1" lang="ja-JP" altLang="en-US" sz="2000" dirty="0"/>
          </a:p>
        </p:txBody>
      </p:sp>
    </p:spTree>
    <p:extLst>
      <p:ext uri="{BB962C8B-B14F-4D97-AF65-F5344CB8AC3E}">
        <p14:creationId xmlns:p14="http://schemas.microsoft.com/office/powerpoint/2010/main" val="332629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randombar(horizontal)">
                                      <p:cBhvr>
                                        <p:cTn id="1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22"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D9E009-9B67-4393-AB25-D74632AEDBAE}"/>
              </a:ext>
            </a:extLst>
          </p:cNvPr>
          <p:cNvSpPr>
            <a:spLocks noGrp="1"/>
          </p:cNvSpPr>
          <p:nvPr>
            <p:ph type="ctrTitle"/>
          </p:nvPr>
        </p:nvSpPr>
        <p:spPr/>
        <p:txBody>
          <a:bodyPr/>
          <a:lstStyle/>
          <a:p>
            <a:br>
              <a:rPr kumimoji="1" lang="en-US" altLang="ja-JP" dirty="0"/>
            </a:br>
            <a:endParaRPr kumimoji="1" lang="ja-JP" altLang="en-US" dirty="0"/>
          </a:p>
        </p:txBody>
      </p:sp>
      <p:sp>
        <p:nvSpPr>
          <p:cNvPr id="3" name="字幕 2">
            <a:extLst>
              <a:ext uri="{FF2B5EF4-FFF2-40B4-BE49-F238E27FC236}">
                <a16:creationId xmlns:a16="http://schemas.microsoft.com/office/drawing/2014/main" id="{57EB1234-EFDF-4BE5-9363-63E683379FA2}"/>
              </a:ext>
            </a:extLst>
          </p:cNvPr>
          <p:cNvSpPr>
            <a:spLocks noGrp="1"/>
          </p:cNvSpPr>
          <p:nvPr>
            <p:ph type="subTitle" idx="1"/>
          </p:nvPr>
        </p:nvSpPr>
        <p:spPr/>
        <p:txBody>
          <a:bodyPr>
            <a:normAutofit fontScale="85000" lnSpcReduction="20000"/>
          </a:bodyPr>
          <a:lstStyle/>
          <a:p>
            <a:endParaRPr kumimoji="1" lang="en-US" altLang="ja-JP" sz="2800" i="1" dirty="0"/>
          </a:p>
          <a:p>
            <a:r>
              <a:rPr kumimoji="1" lang="ja-JP" altLang="en-US" sz="2800" i="1" dirty="0">
                <a:latin typeface="+mj-ea"/>
                <a:ea typeface="+mj-ea"/>
              </a:rPr>
              <a:t>体育館の床メンテナンスの歴史を塗り替える</a:t>
            </a:r>
            <a:endParaRPr kumimoji="1" lang="en-US" altLang="ja-JP" sz="2800" i="1" dirty="0">
              <a:latin typeface="+mj-ea"/>
              <a:ea typeface="+mj-ea"/>
            </a:endParaRPr>
          </a:p>
          <a:p>
            <a:r>
              <a:rPr lang="en-US" altLang="ja-JP" sz="2800" b="1" i="1" dirty="0">
                <a:solidFill>
                  <a:schemeClr val="accent3">
                    <a:lumMod val="75000"/>
                  </a:schemeClr>
                </a:solidFill>
                <a:effectLst>
                  <a:outerShdw blurRad="38100" dist="38100" dir="2700000" algn="tl">
                    <a:srgbClr val="000000">
                      <a:alpha val="43137"/>
                    </a:srgbClr>
                  </a:outerShdw>
                </a:effectLst>
                <a:latin typeface="+mj-ea"/>
                <a:ea typeface="+mj-ea"/>
              </a:rPr>
              <a:t>NON SLIP</a:t>
            </a:r>
            <a:endParaRPr kumimoji="1" lang="ja-JP" altLang="en-US" sz="2800" b="1" i="1" dirty="0">
              <a:solidFill>
                <a:schemeClr val="accent3">
                  <a:lumMod val="75000"/>
                </a:schemeClr>
              </a:solidFill>
              <a:effectLst>
                <a:outerShdw blurRad="38100" dist="38100" dir="2700000" algn="tl">
                  <a:srgbClr val="000000">
                    <a:alpha val="43137"/>
                  </a:srgbClr>
                </a:outerShdw>
              </a:effectLst>
              <a:latin typeface="+mj-ea"/>
              <a:ea typeface="+mj-ea"/>
            </a:endParaRPr>
          </a:p>
        </p:txBody>
      </p:sp>
      <p:pic>
        <p:nvPicPr>
          <p:cNvPr id="5" name="図 4">
            <a:extLst>
              <a:ext uri="{FF2B5EF4-FFF2-40B4-BE49-F238E27FC236}">
                <a16:creationId xmlns:a16="http://schemas.microsoft.com/office/drawing/2014/main" id="{2CF2E696-9C4E-49D8-80B7-9EFDA2FC1031}"/>
              </a:ext>
            </a:extLst>
          </p:cNvPr>
          <p:cNvPicPr>
            <a:picLocks noChangeAspect="1"/>
          </p:cNvPicPr>
          <p:nvPr/>
        </p:nvPicPr>
        <p:blipFill>
          <a:blip r:embed="rId2"/>
          <a:stretch>
            <a:fillRect/>
          </a:stretch>
        </p:blipFill>
        <p:spPr>
          <a:xfrm>
            <a:off x="3868723" y="1418836"/>
            <a:ext cx="4454554" cy="2420121"/>
          </a:xfrm>
          <a:prstGeom prst="rect">
            <a:avLst/>
          </a:prstGeom>
        </p:spPr>
      </p:pic>
      <p:sp>
        <p:nvSpPr>
          <p:cNvPr id="6" name="テキスト ボックス 5">
            <a:extLst>
              <a:ext uri="{FF2B5EF4-FFF2-40B4-BE49-F238E27FC236}">
                <a16:creationId xmlns:a16="http://schemas.microsoft.com/office/drawing/2014/main" id="{56967E14-7F14-425A-8D81-BC320407FB80}"/>
              </a:ext>
            </a:extLst>
          </p:cNvPr>
          <p:cNvSpPr txBox="1"/>
          <p:nvPr/>
        </p:nvSpPr>
        <p:spPr>
          <a:xfrm>
            <a:off x="4572000" y="6488668"/>
            <a:ext cx="3048000" cy="400110"/>
          </a:xfrm>
          <a:prstGeom prst="rect">
            <a:avLst/>
          </a:prstGeom>
          <a:noFill/>
        </p:spPr>
        <p:txBody>
          <a:bodyPr wrap="square" rtlCol="0">
            <a:spAutoFit/>
          </a:bodyPr>
          <a:lstStyle/>
          <a:p>
            <a:pPr algn="ctr"/>
            <a:r>
              <a:rPr kumimoji="1" lang="en-US" altLang="ja-JP" sz="2000" dirty="0"/>
              <a:t>-1-</a:t>
            </a:r>
            <a:endParaRPr kumimoji="1" lang="ja-JP" altLang="en-US" sz="2000" dirty="0"/>
          </a:p>
        </p:txBody>
      </p:sp>
    </p:spTree>
    <p:extLst>
      <p:ext uri="{BB962C8B-B14F-4D97-AF65-F5344CB8AC3E}">
        <p14:creationId xmlns:p14="http://schemas.microsoft.com/office/powerpoint/2010/main" val="4243693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72F6A24-139E-4EB5-86D2-431F42EF85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3963AE85-BE5D-4975-BACF-DDDCC9C2ACD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13" name="Picture 12">
              <a:extLst>
                <a:ext uri="{FF2B5EF4-FFF2-40B4-BE49-F238E27FC236}">
                  <a16:creationId xmlns:a16="http://schemas.microsoft.com/office/drawing/2014/main" id="{1E7751F0-16BF-4A9D-B778-5D46B92B4470}"/>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4" name="Rectangle 13">
              <a:extLst>
                <a:ext uri="{FF2B5EF4-FFF2-40B4-BE49-F238E27FC236}">
                  <a16:creationId xmlns:a16="http://schemas.microsoft.com/office/drawing/2014/main" id="{1D755924-121A-47AA-8613-995D4108BC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5" name="Picture 14">
              <a:extLst>
                <a:ext uri="{FF2B5EF4-FFF2-40B4-BE49-F238E27FC236}">
                  <a16:creationId xmlns:a16="http://schemas.microsoft.com/office/drawing/2014/main" id="{B4D2AFDA-19BE-4455-830E-1541E5D7BAE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6" name="Picture 15">
              <a:extLst>
                <a:ext uri="{FF2B5EF4-FFF2-40B4-BE49-F238E27FC236}">
                  <a16:creationId xmlns:a16="http://schemas.microsoft.com/office/drawing/2014/main" id="{0FB15EBF-E414-4E00-87E7-700A78A60F6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タイトル 1">
            <a:extLst>
              <a:ext uri="{FF2B5EF4-FFF2-40B4-BE49-F238E27FC236}">
                <a16:creationId xmlns:a16="http://schemas.microsoft.com/office/drawing/2014/main" id="{779B3968-70AE-451A-B673-7372AADD9EB6}"/>
              </a:ext>
            </a:extLst>
          </p:cNvPr>
          <p:cNvSpPr>
            <a:spLocks noGrp="1"/>
          </p:cNvSpPr>
          <p:nvPr>
            <p:ph type="title"/>
          </p:nvPr>
        </p:nvSpPr>
        <p:spPr>
          <a:xfrm>
            <a:off x="6094412" y="982132"/>
            <a:ext cx="4802185" cy="1303867"/>
          </a:xfrm>
        </p:spPr>
        <p:txBody>
          <a:bodyPr>
            <a:normAutofit fontScale="90000"/>
          </a:bodyPr>
          <a:lstStyle/>
          <a:p>
            <a:pPr>
              <a:lnSpc>
                <a:spcPct val="90000"/>
              </a:lnSpc>
            </a:pPr>
            <a:r>
              <a:rPr kumimoji="1" lang="en-US" altLang="ja-JP" sz="2800" dirty="0"/>
              <a:t>NON SLIP</a:t>
            </a:r>
            <a:br>
              <a:rPr kumimoji="1" lang="en-US" altLang="ja-JP" sz="2800" dirty="0"/>
            </a:br>
            <a:r>
              <a:rPr kumimoji="1" lang="en-US" altLang="ja-JP" sz="2800" dirty="0"/>
              <a:t>【</a:t>
            </a:r>
            <a:r>
              <a:rPr kumimoji="1" lang="ja-JP" altLang="en-US" sz="2800" dirty="0"/>
              <a:t>ノンスリップ</a:t>
            </a:r>
            <a:r>
              <a:rPr kumimoji="1" lang="en-US" altLang="ja-JP" sz="2800" dirty="0"/>
              <a:t>】</a:t>
            </a:r>
            <a:br>
              <a:rPr kumimoji="1" lang="en-US" altLang="ja-JP" sz="2800" dirty="0"/>
            </a:br>
            <a:r>
              <a:rPr kumimoji="1" lang="en-US" altLang="ja-JP" sz="2800" dirty="0"/>
              <a:t>~</a:t>
            </a:r>
            <a:r>
              <a:rPr kumimoji="1" lang="ja-JP" altLang="en-US" sz="2800" dirty="0"/>
              <a:t>体育館床面の</a:t>
            </a:r>
            <a:br>
              <a:rPr kumimoji="1" lang="en-US" altLang="ja-JP" sz="2800" dirty="0"/>
            </a:br>
            <a:r>
              <a:rPr kumimoji="1" lang="ja-JP" altLang="en-US" sz="2800" dirty="0"/>
              <a:t>グリップ強化専用メンテナンス剤～</a:t>
            </a:r>
          </a:p>
        </p:txBody>
      </p:sp>
      <p:sp>
        <p:nvSpPr>
          <p:cNvPr id="18" name="Rectangle 17">
            <a:extLst>
              <a:ext uri="{FF2B5EF4-FFF2-40B4-BE49-F238E27FC236}">
                <a16:creationId xmlns:a16="http://schemas.microsoft.com/office/drawing/2014/main" id="{C9DA5B05-DD14-4860-AC45-02A8D2EE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3" y="1092200"/>
            <a:ext cx="4517009"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図 4">
            <a:extLst>
              <a:ext uri="{FF2B5EF4-FFF2-40B4-BE49-F238E27FC236}">
                <a16:creationId xmlns:a16="http://schemas.microsoft.com/office/drawing/2014/main" id="{D1FFA694-5579-4B0A-9663-8A0F67E55D5C}"/>
              </a:ext>
            </a:extLst>
          </p:cNvPr>
          <p:cNvPicPr>
            <a:picLocks noChangeAspect="1"/>
          </p:cNvPicPr>
          <p:nvPr/>
        </p:nvPicPr>
        <p:blipFill rotWithShape="1">
          <a:blip r:embed="rId5"/>
          <a:srcRect t="4070" b="7454"/>
          <a:stretch/>
        </p:blipFill>
        <p:spPr>
          <a:xfrm>
            <a:off x="1412683" y="1410208"/>
            <a:ext cx="3876801" cy="3858780"/>
          </a:xfrm>
          <a:prstGeom prst="rect">
            <a:avLst/>
          </a:prstGeom>
        </p:spPr>
      </p:pic>
      <p:cxnSp>
        <p:nvCxnSpPr>
          <p:cNvPr id="20" name="Straight Connector 19">
            <a:extLst>
              <a:ext uri="{FF2B5EF4-FFF2-40B4-BE49-F238E27FC236}">
                <a16:creationId xmlns:a16="http://schemas.microsoft.com/office/drawing/2014/main" id="{36BE37AC-AD36-4C42-9B8C-C5500F4E7C6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4412" y="2400639"/>
            <a:ext cx="4802185"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コンテンツ プレースホルダー 2">
            <a:extLst>
              <a:ext uri="{FF2B5EF4-FFF2-40B4-BE49-F238E27FC236}">
                <a16:creationId xmlns:a16="http://schemas.microsoft.com/office/drawing/2014/main" id="{E347B82B-24B4-46E9-8F2D-6E8CA446D061}"/>
              </a:ext>
            </a:extLst>
          </p:cNvPr>
          <p:cNvSpPr>
            <a:spLocks noGrp="1"/>
          </p:cNvSpPr>
          <p:nvPr>
            <p:ph idx="1"/>
          </p:nvPr>
        </p:nvSpPr>
        <p:spPr>
          <a:xfrm>
            <a:off x="6094412" y="2556932"/>
            <a:ext cx="4802184" cy="3318936"/>
          </a:xfrm>
        </p:spPr>
        <p:txBody>
          <a:bodyPr>
            <a:normAutofit/>
          </a:bodyPr>
          <a:lstStyle/>
          <a:p>
            <a:pPr marL="0" indent="0">
              <a:lnSpc>
                <a:spcPct val="90000"/>
              </a:lnSpc>
              <a:buNone/>
            </a:pPr>
            <a:r>
              <a:rPr lang="ja-JP" altLang="en-US" sz="2200" dirty="0">
                <a:latin typeface="+mj-ea"/>
                <a:ea typeface="+mj-ea"/>
              </a:rPr>
              <a:t>・水分不使用、</a:t>
            </a:r>
            <a:endParaRPr lang="en-US" altLang="ja-JP" sz="2200" dirty="0">
              <a:latin typeface="+mj-ea"/>
              <a:ea typeface="+mj-ea"/>
            </a:endParaRPr>
          </a:p>
          <a:p>
            <a:pPr marL="0" indent="0">
              <a:lnSpc>
                <a:spcPct val="90000"/>
              </a:lnSpc>
              <a:buNone/>
            </a:pPr>
            <a:r>
              <a:rPr lang="ja-JP" altLang="en-US" sz="2200" dirty="0">
                <a:latin typeface="+mj-ea"/>
                <a:ea typeface="+mj-ea"/>
              </a:rPr>
              <a:t>　　　　非ワックスのメンテナンス剤</a:t>
            </a:r>
            <a:endParaRPr lang="en-US" altLang="ja-JP" sz="2200" dirty="0">
              <a:latin typeface="+mj-ea"/>
              <a:ea typeface="+mj-ea"/>
            </a:endParaRPr>
          </a:p>
          <a:p>
            <a:pPr marL="0" indent="0">
              <a:lnSpc>
                <a:spcPct val="90000"/>
              </a:lnSpc>
              <a:buNone/>
            </a:pPr>
            <a:endParaRPr lang="en-US" altLang="ja-JP" sz="2200" dirty="0">
              <a:latin typeface="+mj-ea"/>
              <a:ea typeface="+mj-ea"/>
            </a:endParaRPr>
          </a:p>
          <a:p>
            <a:pPr marL="0" indent="0">
              <a:lnSpc>
                <a:spcPct val="90000"/>
              </a:lnSpc>
              <a:buNone/>
            </a:pPr>
            <a:r>
              <a:rPr lang="ja-JP" altLang="en-US" sz="2200" dirty="0">
                <a:latin typeface="+mj-ea"/>
                <a:ea typeface="+mj-ea"/>
              </a:rPr>
              <a:t>・滑りやすい床の</a:t>
            </a:r>
            <a:endParaRPr lang="en-US" altLang="ja-JP" sz="2200" dirty="0">
              <a:latin typeface="+mj-ea"/>
              <a:ea typeface="+mj-ea"/>
            </a:endParaRPr>
          </a:p>
          <a:p>
            <a:pPr marL="0" indent="0">
              <a:lnSpc>
                <a:spcPct val="90000"/>
              </a:lnSpc>
              <a:buNone/>
            </a:pPr>
            <a:r>
              <a:rPr lang="ja-JP" altLang="en-US" sz="2200" dirty="0">
                <a:latin typeface="+mj-ea"/>
                <a:ea typeface="+mj-ea"/>
              </a:rPr>
              <a:t>　　　　　グリップを劇的に回復する。</a:t>
            </a:r>
            <a:endParaRPr lang="en-US" altLang="ja-JP" sz="2200" dirty="0">
              <a:latin typeface="+mj-ea"/>
              <a:ea typeface="+mj-ea"/>
            </a:endParaRPr>
          </a:p>
          <a:p>
            <a:pPr marL="0" indent="0">
              <a:lnSpc>
                <a:spcPct val="90000"/>
              </a:lnSpc>
              <a:buNone/>
            </a:pPr>
            <a:endParaRPr lang="en-US" altLang="ja-JP" sz="2200" dirty="0">
              <a:latin typeface="+mj-ea"/>
              <a:ea typeface="+mj-ea"/>
            </a:endParaRPr>
          </a:p>
          <a:p>
            <a:pPr marL="0" indent="0">
              <a:lnSpc>
                <a:spcPct val="90000"/>
              </a:lnSpc>
              <a:buNone/>
            </a:pPr>
            <a:r>
              <a:rPr lang="ja-JP" altLang="en-US" sz="2200" dirty="0">
                <a:latin typeface="+mj-ea"/>
                <a:ea typeface="+mj-ea"/>
              </a:rPr>
              <a:t>・安心、安全で作業も簡単。</a:t>
            </a:r>
            <a:endParaRPr lang="en-US" altLang="ja-JP" sz="2200" dirty="0">
              <a:latin typeface="+mj-ea"/>
              <a:ea typeface="+mj-ea"/>
            </a:endParaRPr>
          </a:p>
          <a:p>
            <a:pPr marL="0" indent="0">
              <a:lnSpc>
                <a:spcPct val="90000"/>
              </a:lnSpc>
              <a:buNone/>
            </a:pPr>
            <a:endParaRPr lang="en-US" altLang="ja-JP" sz="2200" dirty="0"/>
          </a:p>
        </p:txBody>
      </p:sp>
      <p:sp>
        <p:nvSpPr>
          <p:cNvPr id="4" name="テキスト ボックス 3">
            <a:extLst>
              <a:ext uri="{FF2B5EF4-FFF2-40B4-BE49-F238E27FC236}">
                <a16:creationId xmlns:a16="http://schemas.microsoft.com/office/drawing/2014/main" id="{9C018989-D1A6-4AB3-A4FF-0F713CD82A76}"/>
              </a:ext>
            </a:extLst>
          </p:cNvPr>
          <p:cNvSpPr txBox="1"/>
          <p:nvPr/>
        </p:nvSpPr>
        <p:spPr>
          <a:xfrm>
            <a:off x="4728908" y="6486882"/>
            <a:ext cx="2731008" cy="400110"/>
          </a:xfrm>
          <a:prstGeom prst="rect">
            <a:avLst/>
          </a:prstGeom>
          <a:noFill/>
        </p:spPr>
        <p:txBody>
          <a:bodyPr wrap="square" rtlCol="0">
            <a:spAutoFit/>
          </a:bodyPr>
          <a:lstStyle/>
          <a:p>
            <a:pPr algn="ctr"/>
            <a:r>
              <a:rPr kumimoji="1" lang="en-US" altLang="ja-JP" sz="2000" dirty="0"/>
              <a:t>-19-</a:t>
            </a:r>
            <a:endParaRPr kumimoji="1" lang="ja-JP" altLang="en-US" sz="2000" dirty="0"/>
          </a:p>
        </p:txBody>
      </p:sp>
    </p:spTree>
    <p:extLst>
      <p:ext uri="{BB962C8B-B14F-4D97-AF65-F5344CB8AC3E}">
        <p14:creationId xmlns:p14="http://schemas.microsoft.com/office/powerpoint/2010/main" val="930417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5"/>
                                        </p:tgtEl>
                                      </p:cBhvr>
                                    </p:animEffect>
                                    <p:animScale>
                                      <p:cBhvr>
                                        <p:cTn id="7" dur="250" autoRev="1" fill="hold"/>
                                        <p:tgtEl>
                                          <p:spTgt spid="5"/>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72F6A24-139E-4EB5-86D2-431F42EF85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3963AE85-BE5D-4975-BACF-DDDCC9C2ACD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13" name="Picture 12">
              <a:extLst>
                <a:ext uri="{FF2B5EF4-FFF2-40B4-BE49-F238E27FC236}">
                  <a16:creationId xmlns:a16="http://schemas.microsoft.com/office/drawing/2014/main" id="{1E7751F0-16BF-4A9D-B778-5D46B92B4470}"/>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4" name="Rectangle 13">
              <a:extLst>
                <a:ext uri="{FF2B5EF4-FFF2-40B4-BE49-F238E27FC236}">
                  <a16:creationId xmlns:a16="http://schemas.microsoft.com/office/drawing/2014/main" id="{1D755924-121A-47AA-8613-995D4108BC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5" name="Picture 14">
              <a:extLst>
                <a:ext uri="{FF2B5EF4-FFF2-40B4-BE49-F238E27FC236}">
                  <a16:creationId xmlns:a16="http://schemas.microsoft.com/office/drawing/2014/main" id="{B4D2AFDA-19BE-4455-830E-1541E5D7BAE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6" name="Picture 15">
              <a:extLst>
                <a:ext uri="{FF2B5EF4-FFF2-40B4-BE49-F238E27FC236}">
                  <a16:creationId xmlns:a16="http://schemas.microsoft.com/office/drawing/2014/main" id="{0FB15EBF-E414-4E00-87E7-700A78A60F6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タイトル 1">
            <a:extLst>
              <a:ext uri="{FF2B5EF4-FFF2-40B4-BE49-F238E27FC236}">
                <a16:creationId xmlns:a16="http://schemas.microsoft.com/office/drawing/2014/main" id="{97F7BC84-328B-43C8-9BA3-0E77C695844F}"/>
              </a:ext>
            </a:extLst>
          </p:cNvPr>
          <p:cNvSpPr>
            <a:spLocks noGrp="1"/>
          </p:cNvSpPr>
          <p:nvPr>
            <p:ph type="title"/>
          </p:nvPr>
        </p:nvSpPr>
        <p:spPr>
          <a:xfrm>
            <a:off x="6094412" y="982132"/>
            <a:ext cx="4802185" cy="1303867"/>
          </a:xfrm>
        </p:spPr>
        <p:txBody>
          <a:bodyPr>
            <a:normAutofit/>
          </a:bodyPr>
          <a:lstStyle/>
          <a:p>
            <a:pPr>
              <a:lnSpc>
                <a:spcPct val="90000"/>
              </a:lnSpc>
            </a:pPr>
            <a:r>
              <a:rPr lang="en-US" altLang="ja-JP" sz="2100" dirty="0"/>
              <a:t>NON SLIP HYPER</a:t>
            </a:r>
            <a:br>
              <a:rPr lang="en-US" altLang="ja-JP" sz="2100" dirty="0"/>
            </a:br>
            <a:r>
              <a:rPr lang="en-US" altLang="ja-JP" sz="2100" dirty="0"/>
              <a:t>【</a:t>
            </a:r>
            <a:r>
              <a:rPr lang="ja-JP" altLang="en-US" sz="2100" dirty="0"/>
              <a:t>ノンスリップ　ハイパー</a:t>
            </a:r>
            <a:r>
              <a:rPr lang="en-US" altLang="ja-JP" sz="2100" dirty="0"/>
              <a:t>】</a:t>
            </a:r>
            <a:br>
              <a:rPr lang="en-US" altLang="ja-JP" sz="2100" dirty="0"/>
            </a:br>
            <a:r>
              <a:rPr lang="en-US" altLang="ja-JP" sz="2100" dirty="0"/>
              <a:t>~</a:t>
            </a:r>
            <a:r>
              <a:rPr lang="ja-JP" altLang="en-US" sz="2100" dirty="0"/>
              <a:t>体育館床面のグリップ強化専用</a:t>
            </a:r>
            <a:br>
              <a:rPr lang="en-US" altLang="ja-JP" sz="2100" dirty="0"/>
            </a:br>
            <a:r>
              <a:rPr lang="ja-JP" altLang="en-US" sz="2100" dirty="0"/>
              <a:t>メンテナンス剤</a:t>
            </a:r>
            <a:r>
              <a:rPr lang="en-US" altLang="ja-JP" sz="2100" dirty="0"/>
              <a:t>〈</a:t>
            </a:r>
            <a:r>
              <a:rPr lang="ja-JP" altLang="en-US" sz="2100" dirty="0"/>
              <a:t>強力タイプ</a:t>
            </a:r>
            <a:r>
              <a:rPr lang="en-US" altLang="ja-JP" sz="2100" dirty="0"/>
              <a:t>〉</a:t>
            </a:r>
            <a:r>
              <a:rPr lang="ja-JP" altLang="en-US" sz="2100" dirty="0"/>
              <a:t>～</a:t>
            </a:r>
            <a:endParaRPr kumimoji="1" lang="ja-JP" altLang="en-US" sz="2100" dirty="0"/>
          </a:p>
        </p:txBody>
      </p:sp>
      <p:sp>
        <p:nvSpPr>
          <p:cNvPr id="18" name="Rectangle 17">
            <a:extLst>
              <a:ext uri="{FF2B5EF4-FFF2-40B4-BE49-F238E27FC236}">
                <a16:creationId xmlns:a16="http://schemas.microsoft.com/office/drawing/2014/main" id="{C9DA5B05-DD14-4860-AC45-02A8D2EE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3" y="1092200"/>
            <a:ext cx="4517009"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図 4">
            <a:extLst>
              <a:ext uri="{FF2B5EF4-FFF2-40B4-BE49-F238E27FC236}">
                <a16:creationId xmlns:a16="http://schemas.microsoft.com/office/drawing/2014/main" id="{21361E2B-8988-4D78-BFED-C501FC58A9B2}"/>
              </a:ext>
            </a:extLst>
          </p:cNvPr>
          <p:cNvPicPr>
            <a:picLocks noChangeAspect="1"/>
          </p:cNvPicPr>
          <p:nvPr/>
        </p:nvPicPr>
        <p:blipFill rotWithShape="1">
          <a:blip r:embed="rId5"/>
          <a:srcRect t="4207" b="7317"/>
          <a:stretch/>
        </p:blipFill>
        <p:spPr>
          <a:xfrm>
            <a:off x="1412683" y="1410208"/>
            <a:ext cx="3876801" cy="3858780"/>
          </a:xfrm>
          <a:prstGeom prst="rect">
            <a:avLst/>
          </a:prstGeom>
        </p:spPr>
      </p:pic>
      <p:cxnSp>
        <p:nvCxnSpPr>
          <p:cNvPr id="20" name="Straight Connector 19">
            <a:extLst>
              <a:ext uri="{FF2B5EF4-FFF2-40B4-BE49-F238E27FC236}">
                <a16:creationId xmlns:a16="http://schemas.microsoft.com/office/drawing/2014/main" id="{36BE37AC-AD36-4C42-9B8C-C5500F4E7C6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4412" y="2400639"/>
            <a:ext cx="4802185"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コンテンツ プレースホルダー 2">
            <a:extLst>
              <a:ext uri="{FF2B5EF4-FFF2-40B4-BE49-F238E27FC236}">
                <a16:creationId xmlns:a16="http://schemas.microsoft.com/office/drawing/2014/main" id="{1AE93FDE-91FA-4D3C-8DC7-40C960C62E4D}"/>
              </a:ext>
            </a:extLst>
          </p:cNvPr>
          <p:cNvSpPr>
            <a:spLocks noGrp="1"/>
          </p:cNvSpPr>
          <p:nvPr>
            <p:ph idx="1"/>
          </p:nvPr>
        </p:nvSpPr>
        <p:spPr>
          <a:xfrm>
            <a:off x="6094412" y="2556932"/>
            <a:ext cx="4802184" cy="3318936"/>
          </a:xfrm>
        </p:spPr>
        <p:txBody>
          <a:bodyPr>
            <a:normAutofit/>
          </a:bodyPr>
          <a:lstStyle/>
          <a:p>
            <a:pPr marL="0" indent="0">
              <a:lnSpc>
                <a:spcPct val="90000"/>
              </a:lnSpc>
              <a:buNone/>
            </a:pPr>
            <a:r>
              <a:rPr lang="ja-JP" altLang="en-US" sz="2200" dirty="0">
                <a:latin typeface="+mj-ea"/>
                <a:ea typeface="+mj-ea"/>
              </a:rPr>
              <a:t>・水分不使用、</a:t>
            </a:r>
          </a:p>
          <a:p>
            <a:pPr marL="0" indent="0">
              <a:lnSpc>
                <a:spcPct val="90000"/>
              </a:lnSpc>
              <a:buNone/>
            </a:pPr>
            <a:r>
              <a:rPr lang="ja-JP" altLang="en-US" sz="2200" dirty="0">
                <a:latin typeface="+mj-ea"/>
                <a:ea typeface="+mj-ea"/>
              </a:rPr>
              <a:t>　　　　非ワックスのメンテナンス剤</a:t>
            </a:r>
          </a:p>
          <a:p>
            <a:pPr marL="0" indent="0">
              <a:lnSpc>
                <a:spcPct val="90000"/>
              </a:lnSpc>
              <a:buNone/>
            </a:pPr>
            <a:endParaRPr lang="ja-JP" altLang="en-US" sz="2200" dirty="0">
              <a:latin typeface="+mj-ea"/>
              <a:ea typeface="+mj-ea"/>
            </a:endParaRPr>
          </a:p>
          <a:p>
            <a:pPr marL="0" indent="0">
              <a:lnSpc>
                <a:spcPct val="90000"/>
              </a:lnSpc>
              <a:buNone/>
            </a:pPr>
            <a:r>
              <a:rPr lang="ja-JP" altLang="en-US" sz="2200" dirty="0">
                <a:latin typeface="+mj-ea"/>
                <a:ea typeface="+mj-ea"/>
              </a:rPr>
              <a:t>・滑りやすい床の</a:t>
            </a:r>
          </a:p>
          <a:p>
            <a:pPr marL="0" indent="0">
              <a:lnSpc>
                <a:spcPct val="90000"/>
              </a:lnSpc>
              <a:buNone/>
            </a:pPr>
            <a:r>
              <a:rPr lang="ja-JP" altLang="en-US" sz="2200" dirty="0">
                <a:latin typeface="+mj-ea"/>
                <a:ea typeface="+mj-ea"/>
              </a:rPr>
              <a:t>　　　　　グリップを劇的に回復する。</a:t>
            </a:r>
          </a:p>
          <a:p>
            <a:pPr marL="0" indent="0">
              <a:lnSpc>
                <a:spcPct val="90000"/>
              </a:lnSpc>
              <a:buNone/>
            </a:pPr>
            <a:endParaRPr lang="ja-JP" altLang="en-US" sz="2200" dirty="0">
              <a:latin typeface="+mj-ea"/>
              <a:ea typeface="+mj-ea"/>
            </a:endParaRPr>
          </a:p>
          <a:p>
            <a:pPr marL="0" indent="0">
              <a:lnSpc>
                <a:spcPct val="90000"/>
              </a:lnSpc>
              <a:buNone/>
            </a:pPr>
            <a:r>
              <a:rPr lang="ja-JP" altLang="en-US" sz="2200" dirty="0">
                <a:latin typeface="+mj-ea"/>
                <a:ea typeface="+mj-ea"/>
              </a:rPr>
              <a:t>・安心、安全で作業も簡単。</a:t>
            </a:r>
          </a:p>
          <a:p>
            <a:pPr marL="0" indent="0">
              <a:lnSpc>
                <a:spcPct val="90000"/>
              </a:lnSpc>
              <a:buNone/>
            </a:pPr>
            <a:endParaRPr kumimoji="1" lang="ja-JP" altLang="en-US" sz="2200" dirty="0"/>
          </a:p>
        </p:txBody>
      </p:sp>
      <p:sp>
        <p:nvSpPr>
          <p:cNvPr id="4" name="テキスト ボックス 3">
            <a:extLst>
              <a:ext uri="{FF2B5EF4-FFF2-40B4-BE49-F238E27FC236}">
                <a16:creationId xmlns:a16="http://schemas.microsoft.com/office/drawing/2014/main" id="{56E7A964-C9B2-4EC2-8204-2AE5FD24550A}"/>
              </a:ext>
            </a:extLst>
          </p:cNvPr>
          <p:cNvSpPr txBox="1"/>
          <p:nvPr/>
        </p:nvSpPr>
        <p:spPr>
          <a:xfrm>
            <a:off x="4777676" y="6504432"/>
            <a:ext cx="2633472" cy="400110"/>
          </a:xfrm>
          <a:prstGeom prst="rect">
            <a:avLst/>
          </a:prstGeom>
          <a:noFill/>
        </p:spPr>
        <p:txBody>
          <a:bodyPr wrap="square" rtlCol="0">
            <a:spAutoFit/>
          </a:bodyPr>
          <a:lstStyle/>
          <a:p>
            <a:pPr algn="ctr"/>
            <a:r>
              <a:rPr kumimoji="1" lang="en-US" altLang="ja-JP" sz="2000" dirty="0"/>
              <a:t>-20-</a:t>
            </a:r>
            <a:endParaRPr kumimoji="1" lang="ja-JP" altLang="en-US" sz="2000" dirty="0"/>
          </a:p>
        </p:txBody>
      </p:sp>
    </p:spTree>
    <p:extLst>
      <p:ext uri="{BB962C8B-B14F-4D97-AF65-F5344CB8AC3E}">
        <p14:creationId xmlns:p14="http://schemas.microsoft.com/office/powerpoint/2010/main" val="221941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5"/>
                                        </p:tgtEl>
                                      </p:cBhvr>
                                    </p:animEffect>
                                    <p:animScale>
                                      <p:cBhvr>
                                        <p:cTn id="7" dur="250" autoRev="1" fill="hold"/>
                                        <p:tgtEl>
                                          <p:spTgt spid="5"/>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75E66D3F-14EA-4BCD-819B-EEF581746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D49D3EDE-CC3B-4573-A04B-26F32F1B2E7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15" name="Picture 14">
              <a:extLst>
                <a:ext uri="{FF2B5EF4-FFF2-40B4-BE49-F238E27FC236}">
                  <a16:creationId xmlns:a16="http://schemas.microsoft.com/office/drawing/2014/main" id="{700D0D4B-CC81-434D-B595-71AA691923B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6" name="Rectangle 15">
              <a:extLst>
                <a:ext uri="{FF2B5EF4-FFF2-40B4-BE49-F238E27FC236}">
                  <a16:creationId xmlns:a16="http://schemas.microsoft.com/office/drawing/2014/main" id="{B8047919-8C66-4EF3-9979-FB7112EB66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7" name="Picture 16">
              <a:extLst>
                <a:ext uri="{FF2B5EF4-FFF2-40B4-BE49-F238E27FC236}">
                  <a16:creationId xmlns:a16="http://schemas.microsoft.com/office/drawing/2014/main" id="{C00195C4-7BCF-469C-A003-AC2F0D2F9109}"/>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8" name="Picture 17">
              <a:extLst>
                <a:ext uri="{FF2B5EF4-FFF2-40B4-BE49-F238E27FC236}">
                  <a16:creationId xmlns:a16="http://schemas.microsoft.com/office/drawing/2014/main" id="{CEE82425-33CD-4CF1-9623-91BECE687F6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タイトル 1">
            <a:extLst>
              <a:ext uri="{FF2B5EF4-FFF2-40B4-BE49-F238E27FC236}">
                <a16:creationId xmlns:a16="http://schemas.microsoft.com/office/drawing/2014/main" id="{D3F5A57F-2E45-42BB-BCCA-3756AB9005A9}"/>
              </a:ext>
            </a:extLst>
          </p:cNvPr>
          <p:cNvSpPr>
            <a:spLocks noGrp="1"/>
          </p:cNvSpPr>
          <p:nvPr>
            <p:ph type="title"/>
          </p:nvPr>
        </p:nvSpPr>
        <p:spPr>
          <a:xfrm>
            <a:off x="6094412" y="982132"/>
            <a:ext cx="4802185" cy="1303867"/>
          </a:xfrm>
        </p:spPr>
        <p:txBody>
          <a:bodyPr>
            <a:normAutofit fontScale="90000"/>
          </a:bodyPr>
          <a:lstStyle/>
          <a:p>
            <a:pPr>
              <a:lnSpc>
                <a:spcPct val="90000"/>
              </a:lnSpc>
            </a:pPr>
            <a:r>
              <a:rPr lang="en-US" altLang="ja-JP" sz="2800" dirty="0">
                <a:solidFill>
                  <a:srgbClr val="262626"/>
                </a:solidFill>
              </a:rPr>
              <a:t>GRIP【</a:t>
            </a:r>
            <a:r>
              <a:rPr lang="ja-JP" altLang="en-US" sz="2800" dirty="0">
                <a:solidFill>
                  <a:srgbClr val="262626"/>
                </a:solidFill>
              </a:rPr>
              <a:t>グリップ</a:t>
            </a:r>
            <a:r>
              <a:rPr lang="en-US" altLang="ja-JP" sz="2800" dirty="0">
                <a:solidFill>
                  <a:srgbClr val="262626"/>
                </a:solidFill>
              </a:rPr>
              <a:t>】</a:t>
            </a:r>
            <a:br>
              <a:rPr lang="en-US" altLang="ja-JP" sz="2800" dirty="0">
                <a:solidFill>
                  <a:srgbClr val="262626"/>
                </a:solidFill>
              </a:rPr>
            </a:br>
            <a:r>
              <a:rPr lang="ja-JP" altLang="en-US" sz="2800" dirty="0">
                <a:solidFill>
                  <a:srgbClr val="262626"/>
                </a:solidFill>
              </a:rPr>
              <a:t>～体育館専用</a:t>
            </a:r>
            <a:br>
              <a:rPr lang="en-US" altLang="ja-JP" sz="2800" dirty="0">
                <a:solidFill>
                  <a:srgbClr val="262626"/>
                </a:solidFill>
              </a:rPr>
            </a:br>
            <a:r>
              <a:rPr lang="ja-JP" altLang="en-US" sz="2800" dirty="0">
                <a:solidFill>
                  <a:srgbClr val="262626"/>
                </a:solidFill>
              </a:rPr>
              <a:t>フロアメンテナンスクリーナー～</a:t>
            </a:r>
            <a:endParaRPr kumimoji="1" lang="ja-JP" altLang="en-US" sz="2800" dirty="0">
              <a:solidFill>
                <a:srgbClr val="262626"/>
              </a:solidFill>
            </a:endParaRPr>
          </a:p>
        </p:txBody>
      </p:sp>
      <p:sp>
        <p:nvSpPr>
          <p:cNvPr id="20" name="Rectangle 19">
            <a:extLst>
              <a:ext uri="{FF2B5EF4-FFF2-40B4-BE49-F238E27FC236}">
                <a16:creationId xmlns:a16="http://schemas.microsoft.com/office/drawing/2014/main" id="{DD5289D1-D3B7-4C53-823E-280A79C02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3" y="1092200"/>
            <a:ext cx="4517009"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図 6">
            <a:extLst>
              <a:ext uri="{FF2B5EF4-FFF2-40B4-BE49-F238E27FC236}">
                <a16:creationId xmlns:a16="http://schemas.microsoft.com/office/drawing/2014/main" id="{C03D751F-16DF-40F1-9D0B-224A33F73543}"/>
              </a:ext>
            </a:extLst>
          </p:cNvPr>
          <p:cNvPicPr>
            <a:picLocks noChangeAspect="1"/>
          </p:cNvPicPr>
          <p:nvPr/>
        </p:nvPicPr>
        <p:blipFill>
          <a:blip r:embed="rId5"/>
          <a:stretch>
            <a:fillRect/>
          </a:stretch>
        </p:blipFill>
        <p:spPr>
          <a:xfrm>
            <a:off x="1459684" y="1410208"/>
            <a:ext cx="3606412" cy="4057214"/>
          </a:xfrm>
          <a:prstGeom prst="rect">
            <a:avLst/>
          </a:prstGeom>
        </p:spPr>
      </p:pic>
      <p:cxnSp>
        <p:nvCxnSpPr>
          <p:cNvPr id="22" name="Straight Connector 21">
            <a:extLst>
              <a:ext uri="{FF2B5EF4-FFF2-40B4-BE49-F238E27FC236}">
                <a16:creationId xmlns:a16="http://schemas.microsoft.com/office/drawing/2014/main" id="{A456CE10-0EE3-4503-ACF3-1D53A6FDBB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4412" y="2400639"/>
            <a:ext cx="4802185"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コンテンツ プレースホルダー 2">
            <a:extLst>
              <a:ext uri="{FF2B5EF4-FFF2-40B4-BE49-F238E27FC236}">
                <a16:creationId xmlns:a16="http://schemas.microsoft.com/office/drawing/2014/main" id="{63C49C16-8793-4467-9C01-735A15B4C93C}"/>
              </a:ext>
            </a:extLst>
          </p:cNvPr>
          <p:cNvSpPr>
            <a:spLocks noGrp="1"/>
          </p:cNvSpPr>
          <p:nvPr>
            <p:ph idx="1"/>
          </p:nvPr>
        </p:nvSpPr>
        <p:spPr>
          <a:xfrm>
            <a:off x="6094412" y="2556932"/>
            <a:ext cx="4802184" cy="3318936"/>
          </a:xfrm>
        </p:spPr>
        <p:txBody>
          <a:bodyPr>
            <a:normAutofit/>
          </a:bodyPr>
          <a:lstStyle/>
          <a:p>
            <a:pPr marL="0" indent="0">
              <a:lnSpc>
                <a:spcPct val="90000"/>
              </a:lnSpc>
              <a:buNone/>
            </a:pPr>
            <a:r>
              <a:rPr lang="ja-JP" altLang="en-US" sz="2200" dirty="0">
                <a:solidFill>
                  <a:srgbClr val="262626"/>
                </a:solidFill>
                <a:latin typeface="+mj-ea"/>
                <a:ea typeface="+mj-ea"/>
              </a:rPr>
              <a:t>・水分不使用、</a:t>
            </a:r>
          </a:p>
          <a:p>
            <a:pPr marL="0" indent="0">
              <a:lnSpc>
                <a:spcPct val="90000"/>
              </a:lnSpc>
              <a:buNone/>
            </a:pPr>
            <a:r>
              <a:rPr lang="ja-JP" altLang="en-US" sz="2200" dirty="0">
                <a:solidFill>
                  <a:srgbClr val="262626"/>
                </a:solidFill>
                <a:latin typeface="+mj-ea"/>
                <a:ea typeface="+mj-ea"/>
              </a:rPr>
              <a:t>　　　　非ワックスのメンテナンス剤</a:t>
            </a:r>
          </a:p>
          <a:p>
            <a:pPr marL="0" indent="0">
              <a:lnSpc>
                <a:spcPct val="90000"/>
              </a:lnSpc>
              <a:buNone/>
            </a:pPr>
            <a:endParaRPr lang="ja-JP" altLang="en-US" sz="2200" dirty="0">
              <a:solidFill>
                <a:srgbClr val="262626"/>
              </a:solidFill>
              <a:latin typeface="+mj-ea"/>
              <a:ea typeface="+mj-ea"/>
            </a:endParaRPr>
          </a:p>
          <a:p>
            <a:pPr marL="0" indent="0">
              <a:lnSpc>
                <a:spcPct val="90000"/>
              </a:lnSpc>
              <a:buNone/>
            </a:pPr>
            <a:r>
              <a:rPr lang="ja-JP" altLang="en-US" sz="2200" dirty="0">
                <a:solidFill>
                  <a:srgbClr val="262626"/>
                </a:solidFill>
                <a:latin typeface="+mj-ea"/>
                <a:ea typeface="+mj-ea"/>
              </a:rPr>
              <a:t>・滑りやすい床を</a:t>
            </a:r>
          </a:p>
          <a:p>
            <a:pPr marL="0" indent="0">
              <a:lnSpc>
                <a:spcPct val="90000"/>
              </a:lnSpc>
              <a:buNone/>
            </a:pPr>
            <a:r>
              <a:rPr lang="ja-JP" altLang="en-US" sz="2200" dirty="0">
                <a:solidFill>
                  <a:srgbClr val="262626"/>
                </a:solidFill>
                <a:latin typeface="+mj-ea"/>
                <a:ea typeface="+mj-ea"/>
              </a:rPr>
              <a:t>　　　維持しながら清掃を行う事が可能。</a:t>
            </a:r>
          </a:p>
          <a:p>
            <a:pPr marL="0" indent="0">
              <a:lnSpc>
                <a:spcPct val="90000"/>
              </a:lnSpc>
              <a:buNone/>
            </a:pPr>
            <a:endParaRPr lang="ja-JP" altLang="en-US" sz="2200" dirty="0">
              <a:solidFill>
                <a:srgbClr val="262626"/>
              </a:solidFill>
              <a:latin typeface="+mj-ea"/>
              <a:ea typeface="+mj-ea"/>
            </a:endParaRPr>
          </a:p>
          <a:p>
            <a:pPr marL="0" indent="0">
              <a:lnSpc>
                <a:spcPct val="90000"/>
              </a:lnSpc>
              <a:buNone/>
            </a:pPr>
            <a:r>
              <a:rPr lang="ja-JP" altLang="en-US" sz="2200" dirty="0">
                <a:solidFill>
                  <a:srgbClr val="262626"/>
                </a:solidFill>
                <a:latin typeface="+mj-ea"/>
                <a:ea typeface="+mj-ea"/>
              </a:rPr>
              <a:t>・安心、安全で作業も簡単。</a:t>
            </a:r>
          </a:p>
          <a:p>
            <a:pPr marL="0" indent="0">
              <a:lnSpc>
                <a:spcPct val="90000"/>
              </a:lnSpc>
              <a:buNone/>
            </a:pPr>
            <a:endParaRPr lang="en-US" altLang="ja-JP" sz="2000" dirty="0">
              <a:solidFill>
                <a:srgbClr val="262626"/>
              </a:solidFill>
            </a:endParaRPr>
          </a:p>
        </p:txBody>
      </p:sp>
      <p:sp>
        <p:nvSpPr>
          <p:cNvPr id="4" name="テキスト ボックス 3">
            <a:extLst>
              <a:ext uri="{FF2B5EF4-FFF2-40B4-BE49-F238E27FC236}">
                <a16:creationId xmlns:a16="http://schemas.microsoft.com/office/drawing/2014/main" id="{A813D7DB-E4E6-44C1-A1B9-9855A79E383A}"/>
              </a:ext>
            </a:extLst>
          </p:cNvPr>
          <p:cNvSpPr txBox="1"/>
          <p:nvPr/>
        </p:nvSpPr>
        <p:spPr>
          <a:xfrm>
            <a:off x="4527740" y="6488668"/>
            <a:ext cx="3133344" cy="400110"/>
          </a:xfrm>
          <a:prstGeom prst="rect">
            <a:avLst/>
          </a:prstGeom>
          <a:noFill/>
        </p:spPr>
        <p:txBody>
          <a:bodyPr wrap="square" rtlCol="0">
            <a:spAutoFit/>
          </a:bodyPr>
          <a:lstStyle/>
          <a:p>
            <a:pPr algn="ctr"/>
            <a:r>
              <a:rPr kumimoji="1" lang="en-US" altLang="ja-JP" sz="2000" dirty="0"/>
              <a:t>-21-</a:t>
            </a:r>
            <a:endParaRPr kumimoji="1" lang="ja-JP" altLang="en-US" sz="2000" dirty="0"/>
          </a:p>
        </p:txBody>
      </p:sp>
    </p:spTree>
    <p:extLst>
      <p:ext uri="{BB962C8B-B14F-4D97-AF65-F5344CB8AC3E}">
        <p14:creationId xmlns:p14="http://schemas.microsoft.com/office/powerpoint/2010/main" val="2098109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7"/>
                                        </p:tgtEl>
                                      </p:cBhvr>
                                    </p:animEffect>
                                    <p:animScale>
                                      <p:cBhvr>
                                        <p:cTn id="7" dur="250" autoRev="1" fill="hold"/>
                                        <p:tgtEl>
                                          <p:spTgt spid="7"/>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AFF43104-F524-418A-A0E3-3146340ABA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323E5CD5-3226-4DDD-97AC-81C8F40E096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18" name="Picture 17">
              <a:extLst>
                <a:ext uri="{FF2B5EF4-FFF2-40B4-BE49-F238E27FC236}">
                  <a16:creationId xmlns:a16="http://schemas.microsoft.com/office/drawing/2014/main" id="{858B6703-6BCA-4414-A7FC-BA111255B1A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9" name="Rectangle 18">
              <a:extLst>
                <a:ext uri="{FF2B5EF4-FFF2-40B4-BE49-F238E27FC236}">
                  <a16:creationId xmlns:a16="http://schemas.microsoft.com/office/drawing/2014/main" id="{76826A85-B5BB-4A9B-819E-AF5A0B30AE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20" name="Picture 19">
              <a:extLst>
                <a:ext uri="{FF2B5EF4-FFF2-40B4-BE49-F238E27FC236}">
                  <a16:creationId xmlns:a16="http://schemas.microsoft.com/office/drawing/2014/main" id="{B8A6C787-E24E-48D0-AF26-F35E43180EB9}"/>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21" name="Picture 20">
              <a:extLst>
                <a:ext uri="{FF2B5EF4-FFF2-40B4-BE49-F238E27FC236}">
                  <a16:creationId xmlns:a16="http://schemas.microsoft.com/office/drawing/2014/main" id="{E55A8260-917C-4DAC-A284-2A6E124FC9E0}"/>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タイトル 1">
            <a:extLst>
              <a:ext uri="{FF2B5EF4-FFF2-40B4-BE49-F238E27FC236}">
                <a16:creationId xmlns:a16="http://schemas.microsoft.com/office/drawing/2014/main" id="{A185B339-BFE3-46D4-A4E9-FEAE4049F0CE}"/>
              </a:ext>
            </a:extLst>
          </p:cNvPr>
          <p:cNvSpPr>
            <a:spLocks noGrp="1"/>
          </p:cNvSpPr>
          <p:nvPr>
            <p:ph type="title"/>
          </p:nvPr>
        </p:nvSpPr>
        <p:spPr>
          <a:xfrm>
            <a:off x="4626508" y="982132"/>
            <a:ext cx="6270090" cy="1303867"/>
          </a:xfrm>
        </p:spPr>
        <p:txBody>
          <a:bodyPr>
            <a:normAutofit/>
          </a:bodyPr>
          <a:lstStyle/>
          <a:p>
            <a:pPr algn="l">
              <a:lnSpc>
                <a:spcPct val="90000"/>
              </a:lnSpc>
            </a:pPr>
            <a:r>
              <a:rPr lang="ja-JP" altLang="en-US" dirty="0">
                <a:solidFill>
                  <a:schemeClr val="accent3">
                    <a:lumMod val="75000"/>
                  </a:schemeClr>
                </a:solidFill>
              </a:rPr>
              <a:t>◦</a:t>
            </a:r>
            <a:r>
              <a:rPr kumimoji="1" lang="ja-JP" altLang="en-US" dirty="0">
                <a:solidFill>
                  <a:schemeClr val="accent3">
                    <a:lumMod val="75000"/>
                  </a:schemeClr>
                </a:solidFill>
              </a:rPr>
              <a:t>ジムモップ</a:t>
            </a:r>
            <a:br>
              <a:rPr kumimoji="1" lang="en-US" altLang="ja-JP" dirty="0">
                <a:solidFill>
                  <a:schemeClr val="accent3">
                    <a:lumMod val="75000"/>
                  </a:schemeClr>
                </a:solidFill>
              </a:rPr>
            </a:br>
            <a:r>
              <a:rPr lang="ja-JP" altLang="en-US" dirty="0">
                <a:solidFill>
                  <a:schemeClr val="accent3">
                    <a:lumMod val="75000"/>
                  </a:schemeClr>
                </a:solidFill>
              </a:rPr>
              <a:t>◦</a:t>
            </a:r>
            <a:r>
              <a:rPr kumimoji="1" lang="ja-JP" altLang="en-US" dirty="0">
                <a:solidFill>
                  <a:schemeClr val="accent3">
                    <a:lumMod val="75000"/>
                  </a:schemeClr>
                </a:solidFill>
              </a:rPr>
              <a:t>マイクロファイバークロス</a:t>
            </a:r>
          </a:p>
        </p:txBody>
      </p:sp>
      <p:sp>
        <p:nvSpPr>
          <p:cNvPr id="23" name="Rectangle 22">
            <a:extLst>
              <a:ext uri="{FF2B5EF4-FFF2-40B4-BE49-F238E27FC236}">
                <a16:creationId xmlns:a16="http://schemas.microsoft.com/office/drawing/2014/main" id="{B6ABA3F9-ECC4-45D8-8538-B7EEC4D276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4" y="1092200"/>
            <a:ext cx="3072384" cy="453542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図 9">
            <a:extLst>
              <a:ext uri="{FF2B5EF4-FFF2-40B4-BE49-F238E27FC236}">
                <a16:creationId xmlns:a16="http://schemas.microsoft.com/office/drawing/2014/main" id="{24F7253F-9A26-4D18-9286-4766E57A9E89}"/>
              </a:ext>
            </a:extLst>
          </p:cNvPr>
          <p:cNvPicPr>
            <a:picLocks noChangeAspect="1"/>
          </p:cNvPicPr>
          <p:nvPr/>
        </p:nvPicPr>
        <p:blipFill>
          <a:blip r:embed="rId5"/>
          <a:stretch>
            <a:fillRect/>
          </a:stretch>
        </p:blipFill>
        <p:spPr>
          <a:xfrm>
            <a:off x="1720021" y="1230376"/>
            <a:ext cx="1767295" cy="2113709"/>
          </a:xfrm>
          <a:prstGeom prst="rect">
            <a:avLst/>
          </a:prstGeom>
        </p:spPr>
      </p:pic>
      <p:cxnSp>
        <p:nvCxnSpPr>
          <p:cNvPr id="25" name="Straight Connector 24">
            <a:extLst>
              <a:ext uri="{FF2B5EF4-FFF2-40B4-BE49-F238E27FC236}">
                <a16:creationId xmlns:a16="http://schemas.microsoft.com/office/drawing/2014/main" id="{420C8890-1E3E-474D-9D1E-D3E3062B61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44033" y="2400639"/>
            <a:ext cx="6035040" cy="0"/>
          </a:xfrm>
          <a:prstGeom prst="line">
            <a:avLst/>
          </a:prstGeom>
        </p:spPr>
        <p:style>
          <a:lnRef idx="2">
            <a:schemeClr val="accent1"/>
          </a:lnRef>
          <a:fillRef idx="0">
            <a:schemeClr val="accent1"/>
          </a:fillRef>
          <a:effectRef idx="1">
            <a:schemeClr val="accent1"/>
          </a:effectRef>
          <a:fontRef idx="minor">
            <a:schemeClr val="tx1"/>
          </a:fontRef>
        </p:style>
      </p:cxnSp>
      <p:pic>
        <p:nvPicPr>
          <p:cNvPr id="7" name="図 6">
            <a:extLst>
              <a:ext uri="{FF2B5EF4-FFF2-40B4-BE49-F238E27FC236}">
                <a16:creationId xmlns:a16="http://schemas.microsoft.com/office/drawing/2014/main" id="{75EDBF7A-0CA3-4F35-89FC-305BBC041218}"/>
              </a:ext>
            </a:extLst>
          </p:cNvPr>
          <p:cNvPicPr>
            <a:picLocks noChangeAspect="1"/>
          </p:cNvPicPr>
          <p:nvPr/>
        </p:nvPicPr>
        <p:blipFill>
          <a:blip r:embed="rId6"/>
          <a:stretch>
            <a:fillRect/>
          </a:stretch>
        </p:blipFill>
        <p:spPr>
          <a:xfrm>
            <a:off x="1338052" y="3533309"/>
            <a:ext cx="2581568" cy="1929722"/>
          </a:xfrm>
          <a:prstGeom prst="rect">
            <a:avLst/>
          </a:prstGeom>
        </p:spPr>
      </p:pic>
      <p:sp>
        <p:nvSpPr>
          <p:cNvPr id="8" name="コンテンツ プレースホルダー 7">
            <a:extLst>
              <a:ext uri="{FF2B5EF4-FFF2-40B4-BE49-F238E27FC236}">
                <a16:creationId xmlns:a16="http://schemas.microsoft.com/office/drawing/2014/main" id="{A1ACAE8B-41B9-4E70-B376-E8832F659F2B}"/>
              </a:ext>
            </a:extLst>
          </p:cNvPr>
          <p:cNvSpPr>
            <a:spLocks noGrp="1"/>
          </p:cNvSpPr>
          <p:nvPr>
            <p:ph idx="1"/>
          </p:nvPr>
        </p:nvSpPr>
        <p:spPr>
          <a:xfrm>
            <a:off x="4631496" y="2556932"/>
            <a:ext cx="6260114" cy="3318936"/>
          </a:xfrm>
        </p:spPr>
        <p:txBody>
          <a:bodyPr>
            <a:normAutofit/>
          </a:bodyPr>
          <a:lstStyle/>
          <a:p>
            <a:pPr marL="0" indent="0">
              <a:buNone/>
            </a:pPr>
            <a:r>
              <a:rPr kumimoji="1" lang="ja-JP" altLang="en-US" dirty="0">
                <a:latin typeface="+mj-ea"/>
                <a:ea typeface="+mj-ea"/>
              </a:rPr>
              <a:t>・重量感のあるジムモップで</a:t>
            </a:r>
            <a:endParaRPr kumimoji="1" lang="en-US" altLang="ja-JP" dirty="0">
              <a:latin typeface="+mj-ea"/>
              <a:ea typeface="+mj-ea"/>
            </a:endParaRPr>
          </a:p>
          <a:p>
            <a:pPr marL="0" indent="0">
              <a:buNone/>
            </a:pPr>
            <a:r>
              <a:rPr kumimoji="1" lang="ja-JP" altLang="en-US" dirty="0">
                <a:latin typeface="+mj-ea"/>
                <a:ea typeface="+mj-ea"/>
              </a:rPr>
              <a:t>　　　　　　　　　　ムラなく塗布可能。</a:t>
            </a:r>
            <a:endParaRPr kumimoji="1" lang="en-US" altLang="ja-JP" dirty="0">
              <a:latin typeface="+mj-ea"/>
              <a:ea typeface="+mj-ea"/>
            </a:endParaRPr>
          </a:p>
          <a:p>
            <a:pPr marL="0" indent="0">
              <a:buNone/>
            </a:pPr>
            <a:endParaRPr lang="en-US" altLang="ja-JP" dirty="0">
              <a:latin typeface="+mj-ea"/>
              <a:ea typeface="+mj-ea"/>
            </a:endParaRPr>
          </a:p>
          <a:p>
            <a:pPr marL="0" indent="0">
              <a:buNone/>
            </a:pPr>
            <a:r>
              <a:rPr kumimoji="1" lang="ja-JP" altLang="en-US" dirty="0">
                <a:latin typeface="+mj-ea"/>
                <a:ea typeface="+mj-ea"/>
              </a:rPr>
              <a:t>・マイクロファイバーを使用したクロスで</a:t>
            </a:r>
            <a:endParaRPr kumimoji="1" lang="en-US" altLang="ja-JP" dirty="0">
              <a:latin typeface="+mj-ea"/>
              <a:ea typeface="+mj-ea"/>
            </a:endParaRPr>
          </a:p>
          <a:p>
            <a:pPr marL="0" indent="0">
              <a:buNone/>
            </a:pPr>
            <a:r>
              <a:rPr lang="ja-JP" altLang="en-US" dirty="0">
                <a:latin typeface="+mj-ea"/>
                <a:ea typeface="+mj-ea"/>
              </a:rPr>
              <a:t>　　　　　　　</a:t>
            </a:r>
            <a:r>
              <a:rPr kumimoji="1" lang="ja-JP" altLang="en-US" dirty="0">
                <a:latin typeface="+mj-ea"/>
                <a:ea typeface="+mj-ea"/>
              </a:rPr>
              <a:t>汚れを確実に</a:t>
            </a:r>
            <a:r>
              <a:rPr lang="ja-JP" altLang="en-US" dirty="0">
                <a:latin typeface="+mj-ea"/>
                <a:ea typeface="+mj-ea"/>
              </a:rPr>
              <a:t>除去できます。</a:t>
            </a:r>
            <a:endParaRPr kumimoji="1" lang="en-US" altLang="ja-JP" dirty="0">
              <a:latin typeface="+mj-ea"/>
              <a:ea typeface="+mj-ea"/>
            </a:endParaRPr>
          </a:p>
          <a:p>
            <a:pPr marL="0" indent="0">
              <a:buNone/>
            </a:pPr>
            <a:endParaRPr kumimoji="1" lang="ja-JP" altLang="en-US" dirty="0"/>
          </a:p>
        </p:txBody>
      </p:sp>
      <p:sp>
        <p:nvSpPr>
          <p:cNvPr id="3" name="テキスト ボックス 2">
            <a:extLst>
              <a:ext uri="{FF2B5EF4-FFF2-40B4-BE49-F238E27FC236}">
                <a16:creationId xmlns:a16="http://schemas.microsoft.com/office/drawing/2014/main" id="{C31A1FCC-D349-423A-B763-C1CD2B652958}"/>
              </a:ext>
            </a:extLst>
          </p:cNvPr>
          <p:cNvSpPr txBox="1"/>
          <p:nvPr/>
        </p:nvSpPr>
        <p:spPr>
          <a:xfrm>
            <a:off x="5003228" y="6486882"/>
            <a:ext cx="2182368" cy="400110"/>
          </a:xfrm>
          <a:prstGeom prst="rect">
            <a:avLst/>
          </a:prstGeom>
          <a:noFill/>
        </p:spPr>
        <p:txBody>
          <a:bodyPr wrap="square" rtlCol="0">
            <a:spAutoFit/>
          </a:bodyPr>
          <a:lstStyle/>
          <a:p>
            <a:pPr algn="ctr"/>
            <a:r>
              <a:rPr kumimoji="1" lang="en-US" altLang="ja-JP" sz="2000" dirty="0"/>
              <a:t>-22-</a:t>
            </a:r>
            <a:endParaRPr kumimoji="1" lang="ja-JP" altLang="en-US" sz="2000" dirty="0"/>
          </a:p>
        </p:txBody>
      </p:sp>
    </p:spTree>
    <p:extLst>
      <p:ext uri="{BB962C8B-B14F-4D97-AF65-F5344CB8AC3E}">
        <p14:creationId xmlns:p14="http://schemas.microsoft.com/office/powerpoint/2010/main" val="3368772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0"/>
                                        </p:tgtEl>
                                      </p:cBhvr>
                                    </p:animEffect>
                                    <p:animScale>
                                      <p:cBhvr>
                                        <p:cTn id="7" dur="250" autoRev="1" fill="hold"/>
                                        <p:tgtEl>
                                          <p:spTgt spid="10"/>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7"/>
                                        </p:tgtEl>
                                      </p:cBhvr>
                                    </p:animEffect>
                                    <p:animScale>
                                      <p:cBhvr>
                                        <p:cTn id="12" dur="250" autoRev="1" fill="hold"/>
                                        <p:tgtEl>
                                          <p:spTgt spid="7"/>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right)">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 calcmode="lin" valueType="num">
                                      <p:cBhvr additive="base">
                                        <p:cTn id="2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8">
                                            <p:txEl>
                                              <p:pRg st="0" end="0"/>
                                            </p:txEl>
                                          </p:spTgt>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8">
                                            <p:txEl>
                                              <p:pRg st="1" end="1"/>
                                            </p:txEl>
                                          </p:spTgt>
                                        </p:tgtEl>
                                        <p:attrNameLst>
                                          <p:attrName>style.visibility</p:attrName>
                                        </p:attrNameLst>
                                      </p:cBhvr>
                                      <p:to>
                                        <p:strVal val="visible"/>
                                      </p:to>
                                    </p:set>
                                    <p:anim calcmode="lin" valueType="num">
                                      <p:cBhvr additive="base">
                                        <p:cTn id="26"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8">
                                            <p:txEl>
                                              <p:pRg st="3" end="3"/>
                                            </p:txEl>
                                          </p:spTgt>
                                        </p:tgtEl>
                                        <p:attrNameLst>
                                          <p:attrName>style.visibility</p:attrName>
                                        </p:attrNameLst>
                                      </p:cBhvr>
                                      <p:to>
                                        <p:strVal val="visible"/>
                                      </p:to>
                                    </p:set>
                                    <p:anim calcmode="lin" valueType="num">
                                      <p:cBhvr additive="base">
                                        <p:cTn id="32"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8">
                                            <p:txEl>
                                              <p:pRg st="3" end="3"/>
                                            </p:txEl>
                                          </p:spTgt>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8">
                                            <p:txEl>
                                              <p:pRg st="4" end="4"/>
                                            </p:txEl>
                                          </p:spTgt>
                                        </p:tgtEl>
                                        <p:attrNameLst>
                                          <p:attrName>style.visibility</p:attrName>
                                        </p:attrNameLst>
                                      </p:cBhvr>
                                      <p:to>
                                        <p:strVal val="visible"/>
                                      </p:to>
                                    </p:set>
                                    <p:anim calcmode="lin" valueType="num">
                                      <p:cBhvr additive="base">
                                        <p:cTn id="36"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grpSp>
        <p:nvGrpSpPr>
          <p:cNvPr id="77" name="Group 45">
            <a:extLst>
              <a:ext uri="{FF2B5EF4-FFF2-40B4-BE49-F238E27FC236}">
                <a16:creationId xmlns:a16="http://schemas.microsoft.com/office/drawing/2014/main" id="{7575D7A7-3C36-4508-9BC6-70A93BD3C43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6934" y="0"/>
            <a:ext cx="12231160" cy="6856214"/>
            <a:chOff x="-16934" y="0"/>
            <a:chExt cx="12231160" cy="6856214"/>
          </a:xfrm>
        </p:grpSpPr>
        <p:pic>
          <p:nvPicPr>
            <p:cNvPr id="47" name="Picture 46">
              <a:extLst>
                <a:ext uri="{FF2B5EF4-FFF2-40B4-BE49-F238E27FC236}">
                  <a16:creationId xmlns:a16="http://schemas.microsoft.com/office/drawing/2014/main" id="{BC964A0D-06B7-4C16-AC9F-20ADDA8059EB}"/>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48" name="Rectangle 47">
              <a:extLst>
                <a:ext uri="{FF2B5EF4-FFF2-40B4-BE49-F238E27FC236}">
                  <a16:creationId xmlns:a16="http://schemas.microsoft.com/office/drawing/2014/main" id="{F5703F5C-55DF-45CD-BC3F-3BE8F10339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49" name="Picture 48">
              <a:extLst>
                <a:ext uri="{FF2B5EF4-FFF2-40B4-BE49-F238E27FC236}">
                  <a16:creationId xmlns:a16="http://schemas.microsoft.com/office/drawing/2014/main" id="{A8C7134F-70F9-4826-A97E-9B39AEA08F5B}"/>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50" name="Picture 49">
              <a:extLst>
                <a:ext uri="{FF2B5EF4-FFF2-40B4-BE49-F238E27FC236}">
                  <a16:creationId xmlns:a16="http://schemas.microsoft.com/office/drawing/2014/main" id="{39351E73-B6DD-4B56-8EE9-C16B5711C46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cxnSp>
        <p:nvCxnSpPr>
          <p:cNvPr id="78" name="Straight Connector 51">
            <a:extLst>
              <a:ext uri="{FF2B5EF4-FFF2-40B4-BE49-F238E27FC236}">
                <a16:creationId xmlns:a16="http://schemas.microsoft.com/office/drawing/2014/main" id="{AE446D0E-6531-40B7-A182-FB860243977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
        <p:nvSpPr>
          <p:cNvPr id="79" name="Rectangle 53">
            <a:extLst>
              <a:ext uri="{FF2B5EF4-FFF2-40B4-BE49-F238E27FC236}">
                <a16:creationId xmlns:a16="http://schemas.microsoft.com/office/drawing/2014/main" id="{3D6DABB5-1FC3-4E21-AC84-4685B03C9F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02616" y="1411015"/>
            <a:ext cx="7808159" cy="4103960"/>
          </a:xfrm>
          <a:prstGeom prst="rect">
            <a:avLst/>
          </a:prstGeom>
          <a:blipFill dpi="0" rotWithShape="1">
            <a:blip r:embed="rId5">
              <a:alphaModFix amt="86000"/>
              <a:duotone>
                <a:schemeClr val="bg2">
                  <a:shade val="45000"/>
                  <a:satMod val="135000"/>
                </a:schemeClr>
                <a:prstClr val="white"/>
              </a:duotone>
              <a:extLst/>
            </a:blip>
            <a:srcRect/>
            <a:tile tx="0" ty="0" sx="90000" sy="100000" flip="none" algn="ctr"/>
          </a:blipFill>
          <a:ln>
            <a:noFill/>
          </a:ln>
          <a:effectLst>
            <a:outerShdw blurRad="114300" dist="127000" dir="5400000" sx="99000" sy="99000" algn="t" rotWithShape="0">
              <a:prstClr val="black">
                <a:alpha val="40000"/>
              </a:prstClr>
            </a:outerShdw>
          </a:effectLst>
          <a:scene3d>
            <a:camera prst="orthographicFront"/>
            <a:lightRig rig="twoPt" dir="t"/>
          </a:scene3d>
          <a:sp3d contourW="6350">
            <a:bevelT w="12700" h="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55">
            <a:extLst>
              <a:ext uri="{FF2B5EF4-FFF2-40B4-BE49-F238E27FC236}">
                <a16:creationId xmlns:a16="http://schemas.microsoft.com/office/drawing/2014/main" id="{FC5790B5-250E-45E6-A05D-C3D1D459B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grpSp>
        <p:nvGrpSpPr>
          <p:cNvPr id="81" name="Group 57">
            <a:extLst>
              <a:ext uri="{FF2B5EF4-FFF2-40B4-BE49-F238E27FC236}">
                <a16:creationId xmlns:a16="http://schemas.microsoft.com/office/drawing/2014/main" id="{68158C4B-1BFE-4F6D-B2C1-0066FA11935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123631"/>
            <a:ext cx="12231160" cy="659658"/>
            <a:chOff x="-16934" y="3123631"/>
            <a:chExt cx="12231160" cy="659658"/>
          </a:xfrm>
        </p:grpSpPr>
        <p:sp>
          <p:nvSpPr>
            <p:cNvPr id="59" name="Rounded Rectangle 17">
              <a:extLst>
                <a:ext uri="{FF2B5EF4-FFF2-40B4-BE49-F238E27FC236}">
                  <a16:creationId xmlns:a16="http://schemas.microsoft.com/office/drawing/2014/main" id="{4A8E3562-03A2-4AF3-89BB-B227ED3261A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430976" y="3123631"/>
              <a:ext cx="45720" cy="658368"/>
            </a:xfrm>
            <a:prstGeom prst="roundRect">
              <a:avLst>
                <a:gd name="adj" fmla="val 50000"/>
              </a:avLst>
            </a:prstGeom>
            <a:solidFill>
              <a:schemeClr val="tx2">
                <a:alpha val="55000"/>
              </a:schemeClr>
            </a:solidFill>
            <a:ln w="9525">
              <a:noFill/>
            </a:ln>
            <a:effectLst>
              <a:innerShdw blurRad="114300">
                <a:prstClr val="black">
                  <a:alpha val="4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2" name="Picture 59">
              <a:extLst>
                <a:ext uri="{FF2B5EF4-FFF2-40B4-BE49-F238E27FC236}">
                  <a16:creationId xmlns:a16="http://schemas.microsoft.com/office/drawing/2014/main" id="{BD9DF111-5BF8-4312-BECB-94BBCF29ECC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6934" y="3145536"/>
              <a:ext cx="2478024" cy="612648"/>
            </a:xfrm>
            <a:prstGeom prst="rect">
              <a:avLst/>
            </a:prstGeom>
          </p:spPr>
        </p:pic>
        <p:sp>
          <p:nvSpPr>
            <p:cNvPr id="61" name="Rounded Rectangle 20">
              <a:extLst>
                <a:ext uri="{FF2B5EF4-FFF2-40B4-BE49-F238E27FC236}">
                  <a16:creationId xmlns:a16="http://schemas.microsoft.com/office/drawing/2014/main" id="{9EEB3A31-82B4-41D6-BEAB-3CC49BBCBE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17803" y="3124921"/>
              <a:ext cx="45720" cy="658368"/>
            </a:xfrm>
            <a:prstGeom prst="roundRect">
              <a:avLst>
                <a:gd name="adj" fmla="val 50000"/>
              </a:avLst>
            </a:prstGeom>
            <a:solidFill>
              <a:schemeClr val="tx2">
                <a:alpha val="55000"/>
              </a:schemeClr>
            </a:solidFill>
            <a:ln w="9525">
              <a:noFill/>
            </a:ln>
            <a:effectLst>
              <a:innerShdw blurRad="114300">
                <a:prstClr val="black">
                  <a:alpha val="4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61">
              <a:extLst>
                <a:ext uri="{FF2B5EF4-FFF2-40B4-BE49-F238E27FC236}">
                  <a16:creationId xmlns:a16="http://schemas.microsoft.com/office/drawing/2014/main" id="{28C66B30-E9F1-40DD-A809-6A1282E237D4}"/>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9736202" y="3145536"/>
              <a:ext cx="2478024" cy="612648"/>
            </a:xfrm>
            <a:prstGeom prst="rect">
              <a:avLst/>
            </a:prstGeom>
          </p:spPr>
        </p:pic>
      </p:grpSp>
      <p:sp>
        <p:nvSpPr>
          <p:cNvPr id="2" name="タイトル 1">
            <a:extLst>
              <a:ext uri="{FF2B5EF4-FFF2-40B4-BE49-F238E27FC236}">
                <a16:creationId xmlns:a16="http://schemas.microsoft.com/office/drawing/2014/main" id="{03155C10-9F28-45DF-BE7E-17A24961D980}"/>
              </a:ext>
            </a:extLst>
          </p:cNvPr>
          <p:cNvSpPr>
            <a:spLocks noGrp="1"/>
          </p:cNvSpPr>
          <p:nvPr>
            <p:ph type="title"/>
          </p:nvPr>
        </p:nvSpPr>
        <p:spPr>
          <a:xfrm>
            <a:off x="2692398" y="2059714"/>
            <a:ext cx="6815669" cy="1085820"/>
          </a:xfrm>
        </p:spPr>
        <p:txBody>
          <a:bodyPr vert="horz" lIns="91440" tIns="45720" rIns="91440" bIns="45720" rtlCol="0" anchor="b">
            <a:normAutofit/>
          </a:bodyPr>
          <a:lstStyle/>
          <a:p>
            <a:pPr>
              <a:lnSpc>
                <a:spcPct val="90000"/>
              </a:lnSpc>
            </a:pPr>
            <a:r>
              <a:rPr kumimoji="1" lang="ja-JP" altLang="en-US" sz="5000" dirty="0"/>
              <a:t>⑧最後に</a:t>
            </a:r>
            <a:endParaRPr kumimoji="1" lang="en-US" altLang="ja-JP" sz="5000" dirty="0"/>
          </a:p>
        </p:txBody>
      </p:sp>
      <p:sp>
        <p:nvSpPr>
          <p:cNvPr id="3" name="コンテンツ プレースホルダー 2">
            <a:extLst>
              <a:ext uri="{FF2B5EF4-FFF2-40B4-BE49-F238E27FC236}">
                <a16:creationId xmlns:a16="http://schemas.microsoft.com/office/drawing/2014/main" id="{3CD36CB8-3BA3-43D1-AE8C-19707862B2C4}"/>
              </a:ext>
            </a:extLst>
          </p:cNvPr>
          <p:cNvSpPr>
            <a:spLocks noGrp="1"/>
          </p:cNvSpPr>
          <p:nvPr>
            <p:ph idx="1"/>
          </p:nvPr>
        </p:nvSpPr>
        <p:spPr>
          <a:xfrm>
            <a:off x="2692398" y="3657597"/>
            <a:ext cx="6815669" cy="1320802"/>
          </a:xfrm>
        </p:spPr>
        <p:txBody>
          <a:bodyPr vert="horz" lIns="91440" tIns="45720" rIns="91440" bIns="45720" rtlCol="0" anchor="t">
            <a:normAutofit lnSpcReduction="10000"/>
          </a:bodyPr>
          <a:lstStyle/>
          <a:p>
            <a:pPr marL="0" indent="0" algn="ctr">
              <a:buNone/>
            </a:pPr>
            <a:r>
              <a:rPr kumimoji="1" lang="ja-JP" altLang="en-US" sz="2100" dirty="0">
                <a:solidFill>
                  <a:schemeClr val="tx1"/>
                </a:solidFill>
              </a:rPr>
              <a:t>　</a:t>
            </a:r>
            <a:r>
              <a:rPr lang="en-US" altLang="ja-JP" sz="2100" dirty="0">
                <a:solidFill>
                  <a:schemeClr val="tx1"/>
                </a:solidFill>
                <a:highlight>
                  <a:srgbClr val="FFFF00"/>
                </a:highlight>
                <a:latin typeface="+mj-ea"/>
                <a:ea typeface="+mj-ea"/>
              </a:rPr>
              <a:t>『NON SLIP』</a:t>
            </a:r>
            <a:r>
              <a:rPr lang="ja-JP" altLang="en-US" sz="2100" dirty="0">
                <a:solidFill>
                  <a:schemeClr val="tx1"/>
                </a:solidFill>
                <a:highlight>
                  <a:srgbClr val="FFFF00"/>
                </a:highlight>
                <a:latin typeface="+mj-ea"/>
                <a:ea typeface="+mj-ea"/>
              </a:rPr>
              <a:t>シリーズは、体育館の床のメンテナンスに</a:t>
            </a:r>
            <a:endParaRPr lang="en-US" altLang="ja-JP" sz="2100" dirty="0">
              <a:solidFill>
                <a:schemeClr val="tx1"/>
              </a:solidFill>
              <a:highlight>
                <a:srgbClr val="FFFF00"/>
              </a:highlight>
              <a:latin typeface="+mj-ea"/>
              <a:ea typeface="+mj-ea"/>
            </a:endParaRPr>
          </a:p>
          <a:p>
            <a:pPr marL="0" indent="0" algn="ctr">
              <a:buNone/>
            </a:pPr>
            <a:r>
              <a:rPr lang="ja-JP" altLang="en-US" sz="2100" dirty="0">
                <a:solidFill>
                  <a:schemeClr val="tx1"/>
                </a:solidFill>
                <a:highlight>
                  <a:srgbClr val="FFFF00"/>
                </a:highlight>
                <a:latin typeface="+mj-ea"/>
                <a:ea typeface="+mj-ea"/>
              </a:rPr>
              <a:t>お困りの学校様、会社様、また体育館でスポーツを</a:t>
            </a:r>
            <a:endParaRPr lang="en-US" altLang="ja-JP" sz="2100" dirty="0">
              <a:solidFill>
                <a:schemeClr val="tx1"/>
              </a:solidFill>
              <a:highlight>
                <a:srgbClr val="FFFF00"/>
              </a:highlight>
              <a:latin typeface="+mj-ea"/>
              <a:ea typeface="+mj-ea"/>
            </a:endParaRPr>
          </a:p>
          <a:p>
            <a:pPr marL="0" indent="0" algn="ctr">
              <a:buNone/>
            </a:pPr>
            <a:r>
              <a:rPr lang="ja-JP" altLang="en-US" sz="2100" dirty="0">
                <a:solidFill>
                  <a:schemeClr val="tx1"/>
                </a:solidFill>
                <a:highlight>
                  <a:srgbClr val="FFFF00"/>
                </a:highlight>
                <a:latin typeface="+mj-ea"/>
                <a:ea typeface="+mj-ea"/>
              </a:rPr>
              <a:t>楽しむ方々に安心と安全をお届けいたします。</a:t>
            </a:r>
            <a:endParaRPr kumimoji="1" lang="en-US" altLang="ja-JP" sz="2100" dirty="0">
              <a:solidFill>
                <a:schemeClr val="tx1"/>
              </a:solidFill>
              <a:highlight>
                <a:srgbClr val="FFFF00"/>
              </a:highlight>
              <a:latin typeface="+mj-ea"/>
              <a:ea typeface="+mj-ea"/>
            </a:endParaRPr>
          </a:p>
        </p:txBody>
      </p:sp>
      <p:cxnSp>
        <p:nvCxnSpPr>
          <p:cNvPr id="64" name="Straight Connector 63">
            <a:extLst>
              <a:ext uri="{FF2B5EF4-FFF2-40B4-BE49-F238E27FC236}">
                <a16:creationId xmlns:a16="http://schemas.microsoft.com/office/drawing/2014/main" id="{14319AF2-886A-4C5D-B34C-17FCB0267EE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
        <p:nvSpPr>
          <p:cNvPr id="4" name="テキスト ボックス 3">
            <a:extLst>
              <a:ext uri="{FF2B5EF4-FFF2-40B4-BE49-F238E27FC236}">
                <a16:creationId xmlns:a16="http://schemas.microsoft.com/office/drawing/2014/main" id="{F9CB3FAC-E8A9-47F1-8E4E-9E2C99E870F0}"/>
              </a:ext>
            </a:extLst>
          </p:cNvPr>
          <p:cNvSpPr txBox="1"/>
          <p:nvPr/>
        </p:nvSpPr>
        <p:spPr>
          <a:xfrm>
            <a:off x="4727280" y="6486882"/>
            <a:ext cx="2731008" cy="400110"/>
          </a:xfrm>
          <a:prstGeom prst="rect">
            <a:avLst/>
          </a:prstGeom>
          <a:noFill/>
        </p:spPr>
        <p:txBody>
          <a:bodyPr wrap="square" rtlCol="0">
            <a:spAutoFit/>
          </a:bodyPr>
          <a:lstStyle/>
          <a:p>
            <a:pPr algn="ctr"/>
            <a:r>
              <a:rPr kumimoji="1" lang="en-US" altLang="ja-JP" sz="2000" dirty="0"/>
              <a:t>-23-</a:t>
            </a:r>
            <a:endParaRPr kumimoji="1" lang="ja-JP" altLang="en-US" sz="2000" dirty="0"/>
          </a:p>
        </p:txBody>
      </p:sp>
    </p:spTree>
    <p:extLst>
      <p:ext uri="{BB962C8B-B14F-4D97-AF65-F5344CB8AC3E}">
        <p14:creationId xmlns:p14="http://schemas.microsoft.com/office/powerpoint/2010/main" val="2626912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E3CED3-8830-45C9-8D6C-F4ECADD4F1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図 2">
            <a:extLst>
              <a:ext uri="{FF2B5EF4-FFF2-40B4-BE49-F238E27FC236}">
                <a16:creationId xmlns:a16="http://schemas.microsoft.com/office/drawing/2014/main" id="{6264D2E4-ECB5-4D62-A1B3-A2E59DAEAAED}"/>
              </a:ext>
            </a:extLst>
          </p:cNvPr>
          <p:cNvPicPr>
            <a:picLocks noChangeAspect="1"/>
          </p:cNvPicPr>
          <p:nvPr/>
        </p:nvPicPr>
        <p:blipFill>
          <a:blip r:embed="rId3"/>
          <a:stretch>
            <a:fillRect/>
          </a:stretch>
        </p:blipFill>
        <p:spPr>
          <a:xfrm>
            <a:off x="950515" y="534664"/>
            <a:ext cx="10290970" cy="5788671"/>
          </a:xfrm>
          <a:prstGeom prst="rect">
            <a:avLst/>
          </a:prstGeom>
        </p:spPr>
      </p:pic>
      <p:sp>
        <p:nvSpPr>
          <p:cNvPr id="10" name="Rectangle 9">
            <a:extLst>
              <a:ext uri="{FF2B5EF4-FFF2-40B4-BE49-F238E27FC236}">
                <a16:creationId xmlns:a16="http://schemas.microsoft.com/office/drawing/2014/main" id="{66F2D62A-C66C-42DF-8C05-99B0B1A8BE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4611" y="350556"/>
            <a:ext cx="11542779" cy="6156888"/>
          </a:xfrm>
          <a:prstGeom prst="rect">
            <a:avLst/>
          </a:prstGeom>
          <a:noFill/>
          <a:ln w="25400" cap="flat">
            <a:solidFill>
              <a:srgbClr val="312F80"/>
            </a:solidFill>
            <a:miter lim="800000"/>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68320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38181A50-C8BE-4392-983D-C065790805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panose="02020404030301010803"/>
              <a:ea typeface="+mn-ea"/>
              <a:cs typeface="+mn-cs"/>
            </a:endParaRPr>
          </a:p>
        </p:txBody>
      </p:sp>
      <p:pic>
        <p:nvPicPr>
          <p:cNvPr id="3" name="図 2">
            <a:extLst>
              <a:ext uri="{FF2B5EF4-FFF2-40B4-BE49-F238E27FC236}">
                <a16:creationId xmlns:a16="http://schemas.microsoft.com/office/drawing/2014/main" id="{37252C79-3D0B-4393-9E2C-D8BA41725C91}"/>
              </a:ext>
            </a:extLst>
          </p:cNvPr>
          <p:cNvPicPr>
            <a:picLocks noChangeAspect="1"/>
          </p:cNvPicPr>
          <p:nvPr/>
        </p:nvPicPr>
        <p:blipFill>
          <a:blip r:embed="rId2"/>
          <a:stretch>
            <a:fillRect/>
          </a:stretch>
        </p:blipFill>
        <p:spPr>
          <a:xfrm>
            <a:off x="2333038" y="804334"/>
            <a:ext cx="7525924" cy="5249332"/>
          </a:xfrm>
          <a:prstGeom prst="rect">
            <a:avLst/>
          </a:prstGeom>
        </p:spPr>
      </p:pic>
    </p:spTree>
    <p:extLst>
      <p:ext uri="{BB962C8B-B14F-4D97-AF65-F5344CB8AC3E}">
        <p14:creationId xmlns:p14="http://schemas.microsoft.com/office/powerpoint/2010/main" val="2050916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CF54734-EACD-40AD-A5D3-E8739A99ED9A}"/>
              </a:ext>
            </a:extLst>
          </p:cNvPr>
          <p:cNvSpPr>
            <a:spLocks noGrp="1"/>
          </p:cNvSpPr>
          <p:nvPr>
            <p:ph type="title"/>
          </p:nvPr>
        </p:nvSpPr>
        <p:spPr>
          <a:xfrm>
            <a:off x="1295402" y="982132"/>
            <a:ext cx="9601196" cy="1303867"/>
          </a:xfrm>
        </p:spPr>
        <p:txBody>
          <a:bodyPr>
            <a:normAutofit/>
          </a:bodyPr>
          <a:lstStyle/>
          <a:p>
            <a:r>
              <a:rPr kumimoji="1" lang="ja-JP" altLang="en-US" dirty="0">
                <a:solidFill>
                  <a:srgbClr val="262626"/>
                </a:solidFill>
              </a:rPr>
              <a:t>目次</a:t>
            </a:r>
          </a:p>
        </p:txBody>
      </p:sp>
      <p:graphicFrame>
        <p:nvGraphicFramePr>
          <p:cNvPr id="5" name="コンテンツ プレースホルダー 2">
            <a:extLst>
              <a:ext uri="{FF2B5EF4-FFF2-40B4-BE49-F238E27FC236}">
                <a16:creationId xmlns:a16="http://schemas.microsoft.com/office/drawing/2014/main" id="{C0DA0C07-A349-419B-A98F-4CFA65E72FDC}"/>
              </a:ext>
            </a:extLst>
          </p:cNvPr>
          <p:cNvGraphicFramePr>
            <a:graphicFrameLocks noGrp="1"/>
          </p:cNvGraphicFramePr>
          <p:nvPr>
            <p:ph idx="1"/>
            <p:extLst>
              <p:ext uri="{D42A27DB-BD31-4B8C-83A1-F6EECF244321}">
                <p14:modId xmlns:p14="http://schemas.microsoft.com/office/powerpoint/2010/main" val="3072175505"/>
              </p:ext>
            </p:extLst>
          </p:nvPr>
        </p:nvGraphicFramePr>
        <p:xfrm>
          <a:off x="1295400" y="2772384"/>
          <a:ext cx="9601197" cy="28748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テキスト ボックス 2">
            <a:extLst>
              <a:ext uri="{FF2B5EF4-FFF2-40B4-BE49-F238E27FC236}">
                <a16:creationId xmlns:a16="http://schemas.microsoft.com/office/drawing/2014/main" id="{764C5F49-1966-4982-96EB-365E39E65DED}"/>
              </a:ext>
            </a:extLst>
          </p:cNvPr>
          <p:cNvSpPr txBox="1"/>
          <p:nvPr/>
        </p:nvSpPr>
        <p:spPr>
          <a:xfrm>
            <a:off x="4949950" y="6488668"/>
            <a:ext cx="2292096" cy="400110"/>
          </a:xfrm>
          <a:prstGeom prst="rect">
            <a:avLst/>
          </a:prstGeom>
          <a:noFill/>
        </p:spPr>
        <p:txBody>
          <a:bodyPr wrap="square" rtlCol="0">
            <a:spAutoFit/>
          </a:bodyPr>
          <a:lstStyle/>
          <a:p>
            <a:pPr algn="ctr"/>
            <a:r>
              <a:rPr kumimoji="1" lang="en-US" altLang="ja-JP" sz="2000" dirty="0"/>
              <a:t>-2-</a:t>
            </a:r>
          </a:p>
        </p:txBody>
      </p:sp>
    </p:spTree>
    <p:extLst>
      <p:ext uri="{BB962C8B-B14F-4D97-AF65-F5344CB8AC3E}">
        <p14:creationId xmlns:p14="http://schemas.microsoft.com/office/powerpoint/2010/main" val="3272697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2" nodeType="clickEffect">
                                  <p:stCondLst>
                                    <p:cond delay="0"/>
                                  </p:stCondLst>
                                  <p:childTnLst>
                                    <p:set>
                                      <p:cBhvr>
                                        <p:cTn id="6" dur="1" fill="hold">
                                          <p:stCondLst>
                                            <p:cond delay="0"/>
                                          </p:stCondLst>
                                        </p:cTn>
                                        <p:tgtEl>
                                          <p:spTgt spid="5">
                                            <p:graphicEl>
                                              <a:dgm id="{DFD8E755-A71B-4039-8EAA-EFAE29AF7502}"/>
                                            </p:graphicEl>
                                          </p:spTgt>
                                        </p:tgtEl>
                                        <p:attrNameLst>
                                          <p:attrName>style.visibility</p:attrName>
                                        </p:attrNameLst>
                                      </p:cBhvr>
                                      <p:to>
                                        <p:strVal val="visible"/>
                                      </p:to>
                                    </p:set>
                                    <p:animEffect transition="in" filter="circle(in)">
                                      <p:cBhvr>
                                        <p:cTn id="7" dur="2000"/>
                                        <p:tgtEl>
                                          <p:spTgt spid="5">
                                            <p:graphicEl>
                                              <a:dgm id="{DFD8E755-A71B-4039-8EAA-EFAE29AF7502}"/>
                                            </p:graphicEl>
                                          </p:spTgt>
                                        </p:tgtEl>
                                      </p:cBhvr>
                                    </p:animEffect>
                                  </p:childTnLst>
                                </p:cTn>
                              </p:par>
                              <p:par>
                                <p:cTn id="8" presetID="6" presetClass="entr" presetSubtype="16" fill="hold" grpId="2" nodeType="withEffect">
                                  <p:stCondLst>
                                    <p:cond delay="0"/>
                                  </p:stCondLst>
                                  <p:childTnLst>
                                    <p:set>
                                      <p:cBhvr>
                                        <p:cTn id="9" dur="1" fill="hold">
                                          <p:stCondLst>
                                            <p:cond delay="0"/>
                                          </p:stCondLst>
                                        </p:cTn>
                                        <p:tgtEl>
                                          <p:spTgt spid="5">
                                            <p:graphicEl>
                                              <a:dgm id="{05B45783-B08D-4C0C-8FB8-188521DA5ACD}"/>
                                            </p:graphicEl>
                                          </p:spTgt>
                                        </p:tgtEl>
                                        <p:attrNameLst>
                                          <p:attrName>style.visibility</p:attrName>
                                        </p:attrNameLst>
                                      </p:cBhvr>
                                      <p:to>
                                        <p:strVal val="visible"/>
                                      </p:to>
                                    </p:set>
                                    <p:animEffect transition="in" filter="circle(in)">
                                      <p:cBhvr>
                                        <p:cTn id="10" dur="2000"/>
                                        <p:tgtEl>
                                          <p:spTgt spid="5">
                                            <p:graphicEl>
                                              <a:dgm id="{05B45783-B08D-4C0C-8FB8-188521DA5ACD}"/>
                                            </p:graphicEl>
                                          </p:spTgt>
                                        </p:tgtEl>
                                      </p:cBhvr>
                                    </p:animEffect>
                                  </p:childTnLst>
                                </p:cTn>
                              </p:par>
                              <p:par>
                                <p:cTn id="11" presetID="6" presetClass="entr" presetSubtype="16" fill="hold" grpId="2" nodeType="withEffect">
                                  <p:stCondLst>
                                    <p:cond delay="0"/>
                                  </p:stCondLst>
                                  <p:childTnLst>
                                    <p:set>
                                      <p:cBhvr>
                                        <p:cTn id="12" dur="1" fill="hold">
                                          <p:stCondLst>
                                            <p:cond delay="0"/>
                                          </p:stCondLst>
                                        </p:cTn>
                                        <p:tgtEl>
                                          <p:spTgt spid="5">
                                            <p:graphicEl>
                                              <a:dgm id="{34E67A21-B894-4EFE-9246-51B29B051840}"/>
                                            </p:graphicEl>
                                          </p:spTgt>
                                        </p:tgtEl>
                                        <p:attrNameLst>
                                          <p:attrName>style.visibility</p:attrName>
                                        </p:attrNameLst>
                                      </p:cBhvr>
                                      <p:to>
                                        <p:strVal val="visible"/>
                                      </p:to>
                                    </p:set>
                                    <p:animEffect transition="in" filter="circle(in)">
                                      <p:cBhvr>
                                        <p:cTn id="13" dur="2000"/>
                                        <p:tgtEl>
                                          <p:spTgt spid="5">
                                            <p:graphicEl>
                                              <a:dgm id="{34E67A21-B894-4EFE-9246-51B29B051840}"/>
                                            </p:graphicEl>
                                          </p:spTgt>
                                        </p:tgtEl>
                                      </p:cBhvr>
                                    </p:animEffect>
                                  </p:childTnLst>
                                </p:cTn>
                              </p:par>
                              <p:par>
                                <p:cTn id="14" presetID="6" presetClass="entr" presetSubtype="16" fill="hold" grpId="2" nodeType="withEffect">
                                  <p:stCondLst>
                                    <p:cond delay="0"/>
                                  </p:stCondLst>
                                  <p:childTnLst>
                                    <p:set>
                                      <p:cBhvr>
                                        <p:cTn id="15" dur="1" fill="hold">
                                          <p:stCondLst>
                                            <p:cond delay="0"/>
                                          </p:stCondLst>
                                        </p:cTn>
                                        <p:tgtEl>
                                          <p:spTgt spid="5">
                                            <p:graphicEl>
                                              <a:dgm id="{E93438CD-E2CD-4725-A632-2C440AFD12BF}"/>
                                            </p:graphicEl>
                                          </p:spTgt>
                                        </p:tgtEl>
                                        <p:attrNameLst>
                                          <p:attrName>style.visibility</p:attrName>
                                        </p:attrNameLst>
                                      </p:cBhvr>
                                      <p:to>
                                        <p:strVal val="visible"/>
                                      </p:to>
                                    </p:set>
                                    <p:animEffect transition="in" filter="circle(in)">
                                      <p:cBhvr>
                                        <p:cTn id="16" dur="2000"/>
                                        <p:tgtEl>
                                          <p:spTgt spid="5">
                                            <p:graphicEl>
                                              <a:dgm id="{E93438CD-E2CD-4725-A632-2C440AFD12BF}"/>
                                            </p:graphicEl>
                                          </p:spTgt>
                                        </p:tgtEl>
                                      </p:cBhvr>
                                    </p:animEffect>
                                  </p:childTnLst>
                                </p:cTn>
                              </p:par>
                              <p:par>
                                <p:cTn id="17" presetID="6" presetClass="entr" presetSubtype="16" fill="hold" grpId="2" nodeType="withEffect">
                                  <p:stCondLst>
                                    <p:cond delay="0"/>
                                  </p:stCondLst>
                                  <p:childTnLst>
                                    <p:set>
                                      <p:cBhvr>
                                        <p:cTn id="18" dur="1" fill="hold">
                                          <p:stCondLst>
                                            <p:cond delay="0"/>
                                          </p:stCondLst>
                                        </p:cTn>
                                        <p:tgtEl>
                                          <p:spTgt spid="5">
                                            <p:graphicEl>
                                              <a:dgm id="{B3121761-6DC0-4F16-929E-8AD6E1D3EA3E}"/>
                                            </p:graphicEl>
                                          </p:spTgt>
                                        </p:tgtEl>
                                        <p:attrNameLst>
                                          <p:attrName>style.visibility</p:attrName>
                                        </p:attrNameLst>
                                      </p:cBhvr>
                                      <p:to>
                                        <p:strVal val="visible"/>
                                      </p:to>
                                    </p:set>
                                    <p:animEffect transition="in" filter="circle(in)">
                                      <p:cBhvr>
                                        <p:cTn id="19" dur="2000"/>
                                        <p:tgtEl>
                                          <p:spTgt spid="5">
                                            <p:graphicEl>
                                              <a:dgm id="{B3121761-6DC0-4F16-929E-8AD6E1D3EA3E}"/>
                                            </p:graphicEl>
                                          </p:spTgt>
                                        </p:tgtEl>
                                      </p:cBhvr>
                                    </p:animEffect>
                                  </p:childTnLst>
                                </p:cTn>
                              </p:par>
                              <p:par>
                                <p:cTn id="20" presetID="6" presetClass="entr" presetSubtype="16" fill="hold" grpId="2" nodeType="withEffect">
                                  <p:stCondLst>
                                    <p:cond delay="0"/>
                                  </p:stCondLst>
                                  <p:childTnLst>
                                    <p:set>
                                      <p:cBhvr>
                                        <p:cTn id="21" dur="1" fill="hold">
                                          <p:stCondLst>
                                            <p:cond delay="0"/>
                                          </p:stCondLst>
                                        </p:cTn>
                                        <p:tgtEl>
                                          <p:spTgt spid="5">
                                            <p:graphicEl>
                                              <a:dgm id="{29638F94-D735-44F6-B1DA-9D2106B9DE71}"/>
                                            </p:graphicEl>
                                          </p:spTgt>
                                        </p:tgtEl>
                                        <p:attrNameLst>
                                          <p:attrName>style.visibility</p:attrName>
                                        </p:attrNameLst>
                                      </p:cBhvr>
                                      <p:to>
                                        <p:strVal val="visible"/>
                                      </p:to>
                                    </p:set>
                                    <p:animEffect transition="in" filter="circle(in)">
                                      <p:cBhvr>
                                        <p:cTn id="22" dur="2000"/>
                                        <p:tgtEl>
                                          <p:spTgt spid="5">
                                            <p:graphicEl>
                                              <a:dgm id="{29638F94-D735-44F6-B1DA-9D2106B9DE71}"/>
                                            </p:graphicEl>
                                          </p:spTgt>
                                        </p:tgtEl>
                                      </p:cBhvr>
                                    </p:animEffect>
                                  </p:childTnLst>
                                </p:cTn>
                              </p:par>
                              <p:par>
                                <p:cTn id="23" presetID="6" presetClass="entr" presetSubtype="16" fill="hold" grpId="2" nodeType="withEffect">
                                  <p:stCondLst>
                                    <p:cond delay="0"/>
                                  </p:stCondLst>
                                  <p:childTnLst>
                                    <p:set>
                                      <p:cBhvr>
                                        <p:cTn id="24" dur="1" fill="hold">
                                          <p:stCondLst>
                                            <p:cond delay="0"/>
                                          </p:stCondLst>
                                        </p:cTn>
                                        <p:tgtEl>
                                          <p:spTgt spid="5">
                                            <p:graphicEl>
                                              <a:dgm id="{F834D72C-2DB7-4BEB-B4DD-931696AF5BE3}"/>
                                            </p:graphicEl>
                                          </p:spTgt>
                                        </p:tgtEl>
                                        <p:attrNameLst>
                                          <p:attrName>style.visibility</p:attrName>
                                        </p:attrNameLst>
                                      </p:cBhvr>
                                      <p:to>
                                        <p:strVal val="visible"/>
                                      </p:to>
                                    </p:set>
                                    <p:animEffect transition="in" filter="circle(in)">
                                      <p:cBhvr>
                                        <p:cTn id="25" dur="2000"/>
                                        <p:tgtEl>
                                          <p:spTgt spid="5">
                                            <p:graphicEl>
                                              <a:dgm id="{F834D72C-2DB7-4BEB-B4DD-931696AF5BE3}"/>
                                            </p:graphicEl>
                                          </p:spTgt>
                                        </p:tgtEl>
                                      </p:cBhvr>
                                    </p:animEffect>
                                  </p:childTnLst>
                                </p:cTn>
                              </p:par>
                              <p:par>
                                <p:cTn id="26" presetID="6" presetClass="entr" presetSubtype="16" fill="hold" grpId="2" nodeType="withEffect">
                                  <p:stCondLst>
                                    <p:cond delay="0"/>
                                  </p:stCondLst>
                                  <p:childTnLst>
                                    <p:set>
                                      <p:cBhvr>
                                        <p:cTn id="27" dur="1" fill="hold">
                                          <p:stCondLst>
                                            <p:cond delay="0"/>
                                          </p:stCondLst>
                                        </p:cTn>
                                        <p:tgtEl>
                                          <p:spTgt spid="5">
                                            <p:graphicEl>
                                              <a:dgm id="{BC048C64-1ECC-4921-A634-316C2C192C70}"/>
                                            </p:graphicEl>
                                          </p:spTgt>
                                        </p:tgtEl>
                                        <p:attrNameLst>
                                          <p:attrName>style.visibility</p:attrName>
                                        </p:attrNameLst>
                                      </p:cBhvr>
                                      <p:to>
                                        <p:strVal val="visible"/>
                                      </p:to>
                                    </p:set>
                                    <p:animEffect transition="in" filter="circle(in)">
                                      <p:cBhvr>
                                        <p:cTn id="28" dur="2000"/>
                                        <p:tgtEl>
                                          <p:spTgt spid="5">
                                            <p:graphicEl>
                                              <a:dgm id="{BC048C64-1ECC-4921-A634-316C2C192C70}"/>
                                            </p:graphicEl>
                                          </p:spTgt>
                                        </p:tgtEl>
                                      </p:cBhvr>
                                    </p:animEffect>
                                  </p:childTnLst>
                                </p:cTn>
                              </p:par>
                              <p:par>
                                <p:cTn id="29" presetID="6" presetClass="entr" presetSubtype="16" fill="hold" grpId="2" nodeType="withEffect">
                                  <p:stCondLst>
                                    <p:cond delay="0"/>
                                  </p:stCondLst>
                                  <p:childTnLst>
                                    <p:set>
                                      <p:cBhvr>
                                        <p:cTn id="30" dur="1" fill="hold">
                                          <p:stCondLst>
                                            <p:cond delay="0"/>
                                          </p:stCondLst>
                                        </p:cTn>
                                        <p:tgtEl>
                                          <p:spTgt spid="5">
                                            <p:graphicEl>
                                              <a:dgm id="{20697990-3CFF-4BE1-9DA5-43B4B5CEB6A0}"/>
                                            </p:graphicEl>
                                          </p:spTgt>
                                        </p:tgtEl>
                                        <p:attrNameLst>
                                          <p:attrName>style.visibility</p:attrName>
                                        </p:attrNameLst>
                                      </p:cBhvr>
                                      <p:to>
                                        <p:strVal val="visible"/>
                                      </p:to>
                                    </p:set>
                                    <p:animEffect transition="in" filter="circle(in)">
                                      <p:cBhvr>
                                        <p:cTn id="31" dur="2000"/>
                                        <p:tgtEl>
                                          <p:spTgt spid="5">
                                            <p:graphicEl>
                                              <a:dgm id="{20697990-3CFF-4BE1-9DA5-43B4B5CEB6A0}"/>
                                            </p:graphicEl>
                                          </p:spTgt>
                                        </p:tgtEl>
                                      </p:cBhvr>
                                    </p:animEffect>
                                  </p:childTnLst>
                                </p:cTn>
                              </p:par>
                              <p:par>
                                <p:cTn id="32" presetID="6" presetClass="entr" presetSubtype="16" fill="hold" grpId="2" nodeType="withEffect">
                                  <p:stCondLst>
                                    <p:cond delay="0"/>
                                  </p:stCondLst>
                                  <p:childTnLst>
                                    <p:set>
                                      <p:cBhvr>
                                        <p:cTn id="33" dur="1" fill="hold">
                                          <p:stCondLst>
                                            <p:cond delay="0"/>
                                          </p:stCondLst>
                                        </p:cTn>
                                        <p:tgtEl>
                                          <p:spTgt spid="5">
                                            <p:graphicEl>
                                              <a:dgm id="{70A83F67-00AE-4063-AD57-4EE38C275282}"/>
                                            </p:graphicEl>
                                          </p:spTgt>
                                        </p:tgtEl>
                                        <p:attrNameLst>
                                          <p:attrName>style.visibility</p:attrName>
                                        </p:attrNameLst>
                                      </p:cBhvr>
                                      <p:to>
                                        <p:strVal val="visible"/>
                                      </p:to>
                                    </p:set>
                                    <p:animEffect transition="in" filter="circle(in)">
                                      <p:cBhvr>
                                        <p:cTn id="34" dur="2000"/>
                                        <p:tgtEl>
                                          <p:spTgt spid="5">
                                            <p:graphicEl>
                                              <a:dgm id="{70A83F67-00AE-4063-AD57-4EE38C275282}"/>
                                            </p:graphicEl>
                                          </p:spTgt>
                                        </p:tgtEl>
                                      </p:cBhvr>
                                    </p:animEffect>
                                  </p:childTnLst>
                                </p:cTn>
                              </p:par>
                              <p:par>
                                <p:cTn id="35" presetID="6" presetClass="entr" presetSubtype="16" fill="hold" grpId="2" nodeType="withEffect">
                                  <p:stCondLst>
                                    <p:cond delay="0"/>
                                  </p:stCondLst>
                                  <p:childTnLst>
                                    <p:set>
                                      <p:cBhvr>
                                        <p:cTn id="36" dur="1" fill="hold">
                                          <p:stCondLst>
                                            <p:cond delay="0"/>
                                          </p:stCondLst>
                                        </p:cTn>
                                        <p:tgtEl>
                                          <p:spTgt spid="5">
                                            <p:graphicEl>
                                              <a:dgm id="{BD57472B-A849-4258-AE14-89A14AF4D7DE}"/>
                                            </p:graphicEl>
                                          </p:spTgt>
                                        </p:tgtEl>
                                        <p:attrNameLst>
                                          <p:attrName>style.visibility</p:attrName>
                                        </p:attrNameLst>
                                      </p:cBhvr>
                                      <p:to>
                                        <p:strVal val="visible"/>
                                      </p:to>
                                    </p:set>
                                    <p:animEffect transition="in" filter="circle(in)">
                                      <p:cBhvr>
                                        <p:cTn id="37" dur="2000"/>
                                        <p:tgtEl>
                                          <p:spTgt spid="5">
                                            <p:graphicEl>
                                              <a:dgm id="{BD57472B-A849-4258-AE14-89A14AF4D7DE}"/>
                                            </p:graphicEl>
                                          </p:spTgt>
                                        </p:tgtEl>
                                      </p:cBhvr>
                                    </p:animEffect>
                                  </p:childTnLst>
                                </p:cTn>
                              </p:par>
                              <p:par>
                                <p:cTn id="38" presetID="6" presetClass="entr" presetSubtype="16" fill="hold" grpId="2" nodeType="withEffect">
                                  <p:stCondLst>
                                    <p:cond delay="0"/>
                                  </p:stCondLst>
                                  <p:childTnLst>
                                    <p:set>
                                      <p:cBhvr>
                                        <p:cTn id="39" dur="1" fill="hold">
                                          <p:stCondLst>
                                            <p:cond delay="0"/>
                                          </p:stCondLst>
                                        </p:cTn>
                                        <p:tgtEl>
                                          <p:spTgt spid="5">
                                            <p:graphicEl>
                                              <a:dgm id="{D74749DB-E660-4824-95E1-A476F24C8594}"/>
                                            </p:graphicEl>
                                          </p:spTgt>
                                        </p:tgtEl>
                                        <p:attrNameLst>
                                          <p:attrName>style.visibility</p:attrName>
                                        </p:attrNameLst>
                                      </p:cBhvr>
                                      <p:to>
                                        <p:strVal val="visible"/>
                                      </p:to>
                                    </p:set>
                                    <p:animEffect transition="in" filter="circle(in)">
                                      <p:cBhvr>
                                        <p:cTn id="40" dur="2000"/>
                                        <p:tgtEl>
                                          <p:spTgt spid="5">
                                            <p:graphicEl>
                                              <a:dgm id="{D74749DB-E660-4824-95E1-A476F24C8594}"/>
                                            </p:graphicEl>
                                          </p:spTgt>
                                        </p:tgtEl>
                                      </p:cBhvr>
                                    </p:animEffect>
                                  </p:childTnLst>
                                </p:cTn>
                              </p:par>
                              <p:par>
                                <p:cTn id="41" presetID="6" presetClass="entr" presetSubtype="16" fill="hold" grpId="2" nodeType="withEffect">
                                  <p:stCondLst>
                                    <p:cond delay="0"/>
                                  </p:stCondLst>
                                  <p:childTnLst>
                                    <p:set>
                                      <p:cBhvr>
                                        <p:cTn id="42" dur="1" fill="hold">
                                          <p:stCondLst>
                                            <p:cond delay="0"/>
                                          </p:stCondLst>
                                        </p:cTn>
                                        <p:tgtEl>
                                          <p:spTgt spid="5">
                                            <p:graphicEl>
                                              <a:dgm id="{4A5F4EB1-FBB9-4172-9BB9-730987DB0856}"/>
                                            </p:graphicEl>
                                          </p:spTgt>
                                        </p:tgtEl>
                                        <p:attrNameLst>
                                          <p:attrName>style.visibility</p:attrName>
                                        </p:attrNameLst>
                                      </p:cBhvr>
                                      <p:to>
                                        <p:strVal val="visible"/>
                                      </p:to>
                                    </p:set>
                                    <p:animEffect transition="in" filter="circle(in)">
                                      <p:cBhvr>
                                        <p:cTn id="43" dur="2000"/>
                                        <p:tgtEl>
                                          <p:spTgt spid="5">
                                            <p:graphicEl>
                                              <a:dgm id="{4A5F4EB1-FBB9-4172-9BB9-730987DB0856}"/>
                                            </p:graphicEl>
                                          </p:spTgt>
                                        </p:tgtEl>
                                      </p:cBhvr>
                                    </p:animEffect>
                                  </p:childTnLst>
                                </p:cTn>
                              </p:par>
                              <p:par>
                                <p:cTn id="44" presetID="6" presetClass="entr" presetSubtype="16" fill="hold" grpId="2" nodeType="withEffect">
                                  <p:stCondLst>
                                    <p:cond delay="0"/>
                                  </p:stCondLst>
                                  <p:childTnLst>
                                    <p:set>
                                      <p:cBhvr>
                                        <p:cTn id="45" dur="1" fill="hold">
                                          <p:stCondLst>
                                            <p:cond delay="0"/>
                                          </p:stCondLst>
                                        </p:cTn>
                                        <p:tgtEl>
                                          <p:spTgt spid="5">
                                            <p:graphicEl>
                                              <a:dgm id="{A61A8228-D19A-4587-B290-1A33D4017B23}"/>
                                            </p:graphicEl>
                                          </p:spTgt>
                                        </p:tgtEl>
                                        <p:attrNameLst>
                                          <p:attrName>style.visibility</p:attrName>
                                        </p:attrNameLst>
                                      </p:cBhvr>
                                      <p:to>
                                        <p:strVal val="visible"/>
                                      </p:to>
                                    </p:set>
                                    <p:animEffect transition="in" filter="circle(in)">
                                      <p:cBhvr>
                                        <p:cTn id="46" dur="2000"/>
                                        <p:tgtEl>
                                          <p:spTgt spid="5">
                                            <p:graphicEl>
                                              <a:dgm id="{A61A8228-D19A-4587-B290-1A33D4017B23}"/>
                                            </p:graphicEl>
                                          </p:spTgt>
                                        </p:tgtEl>
                                      </p:cBhvr>
                                    </p:animEffect>
                                  </p:childTnLst>
                                </p:cTn>
                              </p:par>
                              <p:par>
                                <p:cTn id="47" presetID="6" presetClass="entr" presetSubtype="16" fill="hold" grpId="2" nodeType="withEffect">
                                  <p:stCondLst>
                                    <p:cond delay="0"/>
                                  </p:stCondLst>
                                  <p:childTnLst>
                                    <p:set>
                                      <p:cBhvr>
                                        <p:cTn id="48" dur="1" fill="hold">
                                          <p:stCondLst>
                                            <p:cond delay="0"/>
                                          </p:stCondLst>
                                        </p:cTn>
                                        <p:tgtEl>
                                          <p:spTgt spid="5">
                                            <p:graphicEl>
                                              <a:dgm id="{5B5AA6EF-EE76-4DF9-A0B2-C8F15C3932C8}"/>
                                            </p:graphicEl>
                                          </p:spTgt>
                                        </p:tgtEl>
                                        <p:attrNameLst>
                                          <p:attrName>style.visibility</p:attrName>
                                        </p:attrNameLst>
                                      </p:cBhvr>
                                      <p:to>
                                        <p:strVal val="visible"/>
                                      </p:to>
                                    </p:set>
                                    <p:animEffect transition="in" filter="circle(in)">
                                      <p:cBhvr>
                                        <p:cTn id="49" dur="2000"/>
                                        <p:tgtEl>
                                          <p:spTgt spid="5">
                                            <p:graphicEl>
                                              <a:dgm id="{5B5AA6EF-EE76-4DF9-A0B2-C8F15C3932C8}"/>
                                            </p:graphicEl>
                                          </p:spTgt>
                                        </p:tgtEl>
                                      </p:cBhvr>
                                    </p:animEffect>
                                  </p:childTnLst>
                                </p:cTn>
                              </p:par>
                              <p:par>
                                <p:cTn id="50" presetID="6" presetClass="entr" presetSubtype="16" fill="hold" grpId="2" nodeType="withEffect">
                                  <p:stCondLst>
                                    <p:cond delay="0"/>
                                  </p:stCondLst>
                                  <p:childTnLst>
                                    <p:set>
                                      <p:cBhvr>
                                        <p:cTn id="51" dur="1" fill="hold">
                                          <p:stCondLst>
                                            <p:cond delay="0"/>
                                          </p:stCondLst>
                                        </p:cTn>
                                        <p:tgtEl>
                                          <p:spTgt spid="5">
                                            <p:graphicEl>
                                              <a:dgm id="{A324BE36-5E90-4FBC-B97C-24A70FDE7519}"/>
                                            </p:graphicEl>
                                          </p:spTgt>
                                        </p:tgtEl>
                                        <p:attrNameLst>
                                          <p:attrName>style.visibility</p:attrName>
                                        </p:attrNameLst>
                                      </p:cBhvr>
                                      <p:to>
                                        <p:strVal val="visible"/>
                                      </p:to>
                                    </p:set>
                                    <p:animEffect transition="in" filter="circle(in)">
                                      <p:cBhvr>
                                        <p:cTn id="52" dur="2000"/>
                                        <p:tgtEl>
                                          <p:spTgt spid="5">
                                            <p:graphicEl>
                                              <a:dgm id="{A324BE36-5E90-4FBC-B97C-24A70FDE7519}"/>
                                            </p:graphicEl>
                                          </p:spTgt>
                                        </p:tgtEl>
                                      </p:cBhvr>
                                    </p:animEffect>
                                  </p:childTnLst>
                                </p:cTn>
                              </p:par>
                              <p:par>
                                <p:cTn id="53" presetID="6" presetClass="entr" presetSubtype="16" fill="hold" grpId="2" nodeType="withEffect">
                                  <p:stCondLst>
                                    <p:cond delay="0"/>
                                  </p:stCondLst>
                                  <p:childTnLst>
                                    <p:set>
                                      <p:cBhvr>
                                        <p:cTn id="54" dur="1" fill="hold">
                                          <p:stCondLst>
                                            <p:cond delay="0"/>
                                          </p:stCondLst>
                                        </p:cTn>
                                        <p:tgtEl>
                                          <p:spTgt spid="5">
                                            <p:graphicEl>
                                              <a:dgm id="{7CB0713C-CB7E-46EF-9B16-F19874259B97}"/>
                                            </p:graphicEl>
                                          </p:spTgt>
                                        </p:tgtEl>
                                        <p:attrNameLst>
                                          <p:attrName>style.visibility</p:attrName>
                                        </p:attrNameLst>
                                      </p:cBhvr>
                                      <p:to>
                                        <p:strVal val="visible"/>
                                      </p:to>
                                    </p:set>
                                    <p:animEffect transition="in" filter="circle(in)">
                                      <p:cBhvr>
                                        <p:cTn id="55" dur="2000"/>
                                        <p:tgtEl>
                                          <p:spTgt spid="5">
                                            <p:graphicEl>
                                              <a:dgm id="{7CB0713C-CB7E-46EF-9B16-F19874259B97}"/>
                                            </p:graphicEl>
                                          </p:spTgt>
                                        </p:tgtEl>
                                      </p:cBhvr>
                                    </p:animEffect>
                                  </p:childTnLst>
                                </p:cTn>
                              </p:par>
                              <p:par>
                                <p:cTn id="56" presetID="6" presetClass="entr" presetSubtype="16" fill="hold" grpId="2" nodeType="withEffect">
                                  <p:stCondLst>
                                    <p:cond delay="0"/>
                                  </p:stCondLst>
                                  <p:childTnLst>
                                    <p:set>
                                      <p:cBhvr>
                                        <p:cTn id="57" dur="1" fill="hold">
                                          <p:stCondLst>
                                            <p:cond delay="0"/>
                                          </p:stCondLst>
                                        </p:cTn>
                                        <p:tgtEl>
                                          <p:spTgt spid="5">
                                            <p:graphicEl>
                                              <a:dgm id="{4B3BEC56-32D8-4E5A-9ACB-E9340215115C}"/>
                                            </p:graphicEl>
                                          </p:spTgt>
                                        </p:tgtEl>
                                        <p:attrNameLst>
                                          <p:attrName>style.visibility</p:attrName>
                                        </p:attrNameLst>
                                      </p:cBhvr>
                                      <p:to>
                                        <p:strVal val="visible"/>
                                      </p:to>
                                    </p:set>
                                    <p:animEffect transition="in" filter="circle(in)">
                                      <p:cBhvr>
                                        <p:cTn id="58" dur="2000"/>
                                        <p:tgtEl>
                                          <p:spTgt spid="5">
                                            <p:graphicEl>
                                              <a:dgm id="{4B3BEC56-32D8-4E5A-9ACB-E9340215115C}"/>
                                            </p:graphicEl>
                                          </p:spTgt>
                                        </p:tgtEl>
                                      </p:cBhvr>
                                    </p:animEffect>
                                  </p:childTnLst>
                                </p:cTn>
                              </p:par>
                              <p:par>
                                <p:cTn id="59" presetID="6" presetClass="entr" presetSubtype="16" fill="hold" grpId="2" nodeType="withEffect">
                                  <p:stCondLst>
                                    <p:cond delay="0"/>
                                  </p:stCondLst>
                                  <p:childTnLst>
                                    <p:set>
                                      <p:cBhvr>
                                        <p:cTn id="60" dur="1" fill="hold">
                                          <p:stCondLst>
                                            <p:cond delay="0"/>
                                          </p:stCondLst>
                                        </p:cTn>
                                        <p:tgtEl>
                                          <p:spTgt spid="5">
                                            <p:graphicEl>
                                              <a:dgm id="{6E861EA9-704A-408D-921D-1EB9A1EDC8D6}"/>
                                            </p:graphicEl>
                                          </p:spTgt>
                                        </p:tgtEl>
                                        <p:attrNameLst>
                                          <p:attrName>style.visibility</p:attrName>
                                        </p:attrNameLst>
                                      </p:cBhvr>
                                      <p:to>
                                        <p:strVal val="visible"/>
                                      </p:to>
                                    </p:set>
                                    <p:animEffect transition="in" filter="circle(in)">
                                      <p:cBhvr>
                                        <p:cTn id="61" dur="2000"/>
                                        <p:tgtEl>
                                          <p:spTgt spid="5">
                                            <p:graphicEl>
                                              <a:dgm id="{6E861EA9-704A-408D-921D-1EB9A1EDC8D6}"/>
                                            </p:graphicEl>
                                          </p:spTgt>
                                        </p:tgtEl>
                                      </p:cBhvr>
                                    </p:animEffect>
                                  </p:childTnLst>
                                </p:cTn>
                              </p:par>
                              <p:par>
                                <p:cTn id="62" presetID="6" presetClass="entr" presetSubtype="16" fill="hold" grpId="2" nodeType="withEffect">
                                  <p:stCondLst>
                                    <p:cond delay="0"/>
                                  </p:stCondLst>
                                  <p:childTnLst>
                                    <p:set>
                                      <p:cBhvr>
                                        <p:cTn id="63" dur="1" fill="hold">
                                          <p:stCondLst>
                                            <p:cond delay="0"/>
                                          </p:stCondLst>
                                        </p:cTn>
                                        <p:tgtEl>
                                          <p:spTgt spid="5">
                                            <p:graphicEl>
                                              <a:dgm id="{4163C7F4-3898-4FFC-84EC-4748EC128FD2}"/>
                                            </p:graphicEl>
                                          </p:spTgt>
                                        </p:tgtEl>
                                        <p:attrNameLst>
                                          <p:attrName>style.visibility</p:attrName>
                                        </p:attrNameLst>
                                      </p:cBhvr>
                                      <p:to>
                                        <p:strVal val="visible"/>
                                      </p:to>
                                    </p:set>
                                    <p:animEffect transition="in" filter="circle(in)">
                                      <p:cBhvr>
                                        <p:cTn id="64" dur="2000"/>
                                        <p:tgtEl>
                                          <p:spTgt spid="5">
                                            <p:graphicEl>
                                              <a:dgm id="{4163C7F4-3898-4FFC-84EC-4748EC128FD2}"/>
                                            </p:graphicEl>
                                          </p:spTgt>
                                        </p:tgtEl>
                                      </p:cBhvr>
                                    </p:animEffect>
                                  </p:childTnLst>
                                </p:cTn>
                              </p:par>
                              <p:par>
                                <p:cTn id="65" presetID="6" presetClass="entr" presetSubtype="16" fill="hold" grpId="2" nodeType="withEffect">
                                  <p:stCondLst>
                                    <p:cond delay="0"/>
                                  </p:stCondLst>
                                  <p:childTnLst>
                                    <p:set>
                                      <p:cBhvr>
                                        <p:cTn id="66" dur="1" fill="hold">
                                          <p:stCondLst>
                                            <p:cond delay="0"/>
                                          </p:stCondLst>
                                        </p:cTn>
                                        <p:tgtEl>
                                          <p:spTgt spid="5">
                                            <p:graphicEl>
                                              <a:dgm id="{EFDFBA7B-2E1C-41AB-BE5E-959E0F5836B7}"/>
                                            </p:graphicEl>
                                          </p:spTgt>
                                        </p:tgtEl>
                                        <p:attrNameLst>
                                          <p:attrName>style.visibility</p:attrName>
                                        </p:attrNameLst>
                                      </p:cBhvr>
                                      <p:to>
                                        <p:strVal val="visible"/>
                                      </p:to>
                                    </p:set>
                                    <p:animEffect transition="in" filter="circle(in)">
                                      <p:cBhvr>
                                        <p:cTn id="67" dur="2000"/>
                                        <p:tgtEl>
                                          <p:spTgt spid="5">
                                            <p:graphicEl>
                                              <a:dgm id="{EFDFBA7B-2E1C-41AB-BE5E-959E0F5836B7}"/>
                                            </p:graphicEl>
                                          </p:spTgt>
                                        </p:tgtEl>
                                      </p:cBhvr>
                                    </p:animEffect>
                                  </p:childTnLst>
                                </p:cTn>
                              </p:par>
                              <p:par>
                                <p:cTn id="68" presetID="6" presetClass="entr" presetSubtype="16" fill="hold" grpId="2" nodeType="withEffect">
                                  <p:stCondLst>
                                    <p:cond delay="0"/>
                                  </p:stCondLst>
                                  <p:childTnLst>
                                    <p:set>
                                      <p:cBhvr>
                                        <p:cTn id="69" dur="1" fill="hold">
                                          <p:stCondLst>
                                            <p:cond delay="0"/>
                                          </p:stCondLst>
                                        </p:cTn>
                                        <p:tgtEl>
                                          <p:spTgt spid="5">
                                            <p:graphicEl>
                                              <a:dgm id="{4BD0BE1F-6956-4AF9-8840-F781D946FCE3}"/>
                                            </p:graphicEl>
                                          </p:spTgt>
                                        </p:tgtEl>
                                        <p:attrNameLst>
                                          <p:attrName>style.visibility</p:attrName>
                                        </p:attrNameLst>
                                      </p:cBhvr>
                                      <p:to>
                                        <p:strVal val="visible"/>
                                      </p:to>
                                    </p:set>
                                    <p:animEffect transition="in" filter="circle(in)">
                                      <p:cBhvr>
                                        <p:cTn id="70" dur="2000"/>
                                        <p:tgtEl>
                                          <p:spTgt spid="5">
                                            <p:graphicEl>
                                              <a:dgm id="{4BD0BE1F-6956-4AF9-8840-F781D946FCE3}"/>
                                            </p:graphicEl>
                                          </p:spTgt>
                                        </p:tgtEl>
                                      </p:cBhvr>
                                    </p:animEffect>
                                  </p:childTnLst>
                                </p:cTn>
                              </p:par>
                              <p:par>
                                <p:cTn id="71" presetID="6" presetClass="entr" presetSubtype="16" fill="hold" grpId="2" nodeType="withEffect">
                                  <p:stCondLst>
                                    <p:cond delay="0"/>
                                  </p:stCondLst>
                                  <p:childTnLst>
                                    <p:set>
                                      <p:cBhvr>
                                        <p:cTn id="72" dur="1" fill="hold">
                                          <p:stCondLst>
                                            <p:cond delay="0"/>
                                          </p:stCondLst>
                                        </p:cTn>
                                        <p:tgtEl>
                                          <p:spTgt spid="5">
                                            <p:graphicEl>
                                              <a:dgm id="{5F196127-C162-4348-8CD2-2338671BD0CF}"/>
                                            </p:graphicEl>
                                          </p:spTgt>
                                        </p:tgtEl>
                                        <p:attrNameLst>
                                          <p:attrName>style.visibility</p:attrName>
                                        </p:attrNameLst>
                                      </p:cBhvr>
                                      <p:to>
                                        <p:strVal val="visible"/>
                                      </p:to>
                                    </p:set>
                                    <p:animEffect transition="in" filter="circle(in)">
                                      <p:cBhvr>
                                        <p:cTn id="73" dur="2000"/>
                                        <p:tgtEl>
                                          <p:spTgt spid="5">
                                            <p:graphicEl>
                                              <a:dgm id="{5F196127-C162-4348-8CD2-2338671BD0CF}"/>
                                            </p:graphicEl>
                                          </p:spTgt>
                                        </p:tgtEl>
                                      </p:cBhvr>
                                    </p:animEffect>
                                  </p:childTnLst>
                                </p:cTn>
                              </p:par>
                              <p:par>
                                <p:cTn id="74" presetID="6" presetClass="entr" presetSubtype="16" fill="hold" grpId="2" nodeType="withEffect">
                                  <p:stCondLst>
                                    <p:cond delay="0"/>
                                  </p:stCondLst>
                                  <p:childTnLst>
                                    <p:set>
                                      <p:cBhvr>
                                        <p:cTn id="75" dur="1" fill="hold">
                                          <p:stCondLst>
                                            <p:cond delay="0"/>
                                          </p:stCondLst>
                                        </p:cTn>
                                        <p:tgtEl>
                                          <p:spTgt spid="5">
                                            <p:graphicEl>
                                              <a:dgm id="{97F1E465-2F0C-42E5-8935-96D1951C122C}"/>
                                            </p:graphicEl>
                                          </p:spTgt>
                                        </p:tgtEl>
                                        <p:attrNameLst>
                                          <p:attrName>style.visibility</p:attrName>
                                        </p:attrNameLst>
                                      </p:cBhvr>
                                      <p:to>
                                        <p:strVal val="visible"/>
                                      </p:to>
                                    </p:set>
                                    <p:animEffect transition="in" filter="circle(in)">
                                      <p:cBhvr>
                                        <p:cTn id="76" dur="2000"/>
                                        <p:tgtEl>
                                          <p:spTgt spid="5">
                                            <p:graphicEl>
                                              <a:dgm id="{97F1E465-2F0C-42E5-8935-96D1951C122C}"/>
                                            </p:graphicEl>
                                          </p:spTgt>
                                        </p:tgtEl>
                                      </p:cBhvr>
                                    </p:animEffect>
                                  </p:childTnLst>
                                </p:cTn>
                              </p:par>
                              <p:par>
                                <p:cTn id="77" presetID="6" presetClass="entr" presetSubtype="16" fill="hold" grpId="2" nodeType="withEffect">
                                  <p:stCondLst>
                                    <p:cond delay="0"/>
                                  </p:stCondLst>
                                  <p:childTnLst>
                                    <p:set>
                                      <p:cBhvr>
                                        <p:cTn id="78" dur="1" fill="hold">
                                          <p:stCondLst>
                                            <p:cond delay="0"/>
                                          </p:stCondLst>
                                        </p:cTn>
                                        <p:tgtEl>
                                          <p:spTgt spid="5">
                                            <p:graphicEl>
                                              <a:dgm id="{8B397DB1-AD43-4D9F-8419-11F326E5FCD9}"/>
                                            </p:graphicEl>
                                          </p:spTgt>
                                        </p:tgtEl>
                                        <p:attrNameLst>
                                          <p:attrName>style.visibility</p:attrName>
                                        </p:attrNameLst>
                                      </p:cBhvr>
                                      <p:to>
                                        <p:strVal val="visible"/>
                                      </p:to>
                                    </p:set>
                                    <p:animEffect transition="in" filter="circle(in)">
                                      <p:cBhvr>
                                        <p:cTn id="79" dur="2000"/>
                                        <p:tgtEl>
                                          <p:spTgt spid="5">
                                            <p:graphicEl>
                                              <a:dgm id="{8B397DB1-AD43-4D9F-8419-11F326E5FCD9}"/>
                                            </p:graphicEl>
                                          </p:spTgt>
                                        </p:tgtEl>
                                      </p:cBhvr>
                                    </p:animEffect>
                                  </p:childTnLst>
                                </p:cTn>
                              </p:par>
                              <p:par>
                                <p:cTn id="80" presetID="6" presetClass="entr" presetSubtype="16" fill="hold" grpId="2" nodeType="withEffect">
                                  <p:stCondLst>
                                    <p:cond delay="0"/>
                                  </p:stCondLst>
                                  <p:childTnLst>
                                    <p:set>
                                      <p:cBhvr>
                                        <p:cTn id="81" dur="1" fill="hold">
                                          <p:stCondLst>
                                            <p:cond delay="0"/>
                                          </p:stCondLst>
                                        </p:cTn>
                                        <p:tgtEl>
                                          <p:spTgt spid="5">
                                            <p:graphicEl>
                                              <a:dgm id="{572E0FAC-DB58-4A87-BAEB-02341428F77D}"/>
                                            </p:graphicEl>
                                          </p:spTgt>
                                        </p:tgtEl>
                                        <p:attrNameLst>
                                          <p:attrName>style.visibility</p:attrName>
                                        </p:attrNameLst>
                                      </p:cBhvr>
                                      <p:to>
                                        <p:strVal val="visible"/>
                                      </p:to>
                                    </p:set>
                                    <p:animEffect transition="in" filter="circle(in)">
                                      <p:cBhvr>
                                        <p:cTn id="82" dur="2000"/>
                                        <p:tgtEl>
                                          <p:spTgt spid="5">
                                            <p:graphicEl>
                                              <a:dgm id="{572E0FAC-DB58-4A87-BAEB-02341428F77D}"/>
                                            </p:graphicEl>
                                          </p:spTgt>
                                        </p:tgtEl>
                                      </p:cBhvr>
                                    </p:animEffect>
                                  </p:childTnLst>
                                </p:cTn>
                              </p:par>
                              <p:par>
                                <p:cTn id="83" presetID="6" presetClass="entr" presetSubtype="16" fill="hold" grpId="2" nodeType="withEffect">
                                  <p:stCondLst>
                                    <p:cond delay="0"/>
                                  </p:stCondLst>
                                  <p:childTnLst>
                                    <p:set>
                                      <p:cBhvr>
                                        <p:cTn id="84" dur="1" fill="hold">
                                          <p:stCondLst>
                                            <p:cond delay="0"/>
                                          </p:stCondLst>
                                        </p:cTn>
                                        <p:tgtEl>
                                          <p:spTgt spid="5">
                                            <p:graphicEl>
                                              <a:dgm id="{3EC2D703-96D1-453D-807F-0BA7F4326357}"/>
                                            </p:graphicEl>
                                          </p:spTgt>
                                        </p:tgtEl>
                                        <p:attrNameLst>
                                          <p:attrName>style.visibility</p:attrName>
                                        </p:attrNameLst>
                                      </p:cBhvr>
                                      <p:to>
                                        <p:strVal val="visible"/>
                                      </p:to>
                                    </p:set>
                                    <p:animEffect transition="in" filter="circle(in)">
                                      <p:cBhvr>
                                        <p:cTn id="85" dur="2000"/>
                                        <p:tgtEl>
                                          <p:spTgt spid="5">
                                            <p:graphicEl>
                                              <a:dgm id="{3EC2D703-96D1-453D-807F-0BA7F4326357}"/>
                                            </p:graphicEl>
                                          </p:spTgt>
                                        </p:tgtEl>
                                      </p:cBhvr>
                                    </p:animEffect>
                                  </p:childTnLst>
                                </p:cTn>
                              </p:par>
                              <p:par>
                                <p:cTn id="86" presetID="6" presetClass="entr" presetSubtype="16" fill="hold" grpId="2" nodeType="withEffect">
                                  <p:stCondLst>
                                    <p:cond delay="0"/>
                                  </p:stCondLst>
                                  <p:childTnLst>
                                    <p:set>
                                      <p:cBhvr>
                                        <p:cTn id="87" dur="1" fill="hold">
                                          <p:stCondLst>
                                            <p:cond delay="0"/>
                                          </p:stCondLst>
                                        </p:cTn>
                                        <p:tgtEl>
                                          <p:spTgt spid="5">
                                            <p:graphicEl>
                                              <a:dgm id="{19A19443-B1FC-48D1-91E1-D89F7B9B5F86}"/>
                                            </p:graphicEl>
                                          </p:spTgt>
                                        </p:tgtEl>
                                        <p:attrNameLst>
                                          <p:attrName>style.visibility</p:attrName>
                                        </p:attrNameLst>
                                      </p:cBhvr>
                                      <p:to>
                                        <p:strVal val="visible"/>
                                      </p:to>
                                    </p:set>
                                    <p:animEffect transition="in" filter="circle(in)">
                                      <p:cBhvr>
                                        <p:cTn id="88" dur="2000"/>
                                        <p:tgtEl>
                                          <p:spTgt spid="5">
                                            <p:graphicEl>
                                              <a:dgm id="{19A19443-B1FC-48D1-91E1-D89F7B9B5F86}"/>
                                            </p:graphicEl>
                                          </p:spTgt>
                                        </p:tgtEl>
                                      </p:cBhvr>
                                    </p:animEffect>
                                  </p:childTnLst>
                                </p:cTn>
                              </p:par>
                              <p:par>
                                <p:cTn id="89" presetID="6" presetClass="entr" presetSubtype="16" fill="hold" grpId="2" nodeType="withEffect">
                                  <p:stCondLst>
                                    <p:cond delay="0"/>
                                  </p:stCondLst>
                                  <p:childTnLst>
                                    <p:set>
                                      <p:cBhvr>
                                        <p:cTn id="90" dur="1" fill="hold">
                                          <p:stCondLst>
                                            <p:cond delay="0"/>
                                          </p:stCondLst>
                                        </p:cTn>
                                        <p:tgtEl>
                                          <p:spTgt spid="5">
                                            <p:graphicEl>
                                              <a:dgm id="{52E15878-AFDF-4386-970D-D3E48BA8A705}"/>
                                            </p:graphicEl>
                                          </p:spTgt>
                                        </p:tgtEl>
                                        <p:attrNameLst>
                                          <p:attrName>style.visibility</p:attrName>
                                        </p:attrNameLst>
                                      </p:cBhvr>
                                      <p:to>
                                        <p:strVal val="visible"/>
                                      </p:to>
                                    </p:set>
                                    <p:animEffect transition="in" filter="circle(in)">
                                      <p:cBhvr>
                                        <p:cTn id="91" dur="2000"/>
                                        <p:tgtEl>
                                          <p:spTgt spid="5">
                                            <p:graphicEl>
                                              <a:dgm id="{52E15878-AFDF-4386-970D-D3E48BA8A705}"/>
                                            </p:graphicEl>
                                          </p:spTgt>
                                        </p:tgtEl>
                                      </p:cBhvr>
                                    </p:animEffect>
                                  </p:childTnLst>
                                </p:cTn>
                              </p:par>
                              <p:par>
                                <p:cTn id="92" presetID="6" presetClass="entr" presetSubtype="16" fill="hold" grpId="2" nodeType="withEffect">
                                  <p:stCondLst>
                                    <p:cond delay="0"/>
                                  </p:stCondLst>
                                  <p:childTnLst>
                                    <p:set>
                                      <p:cBhvr>
                                        <p:cTn id="93" dur="1" fill="hold">
                                          <p:stCondLst>
                                            <p:cond delay="0"/>
                                          </p:stCondLst>
                                        </p:cTn>
                                        <p:tgtEl>
                                          <p:spTgt spid="5">
                                            <p:graphicEl>
                                              <a:dgm id="{ADF4217D-0429-4373-85F1-0BDF1E908C61}"/>
                                            </p:graphicEl>
                                          </p:spTgt>
                                        </p:tgtEl>
                                        <p:attrNameLst>
                                          <p:attrName>style.visibility</p:attrName>
                                        </p:attrNameLst>
                                      </p:cBhvr>
                                      <p:to>
                                        <p:strVal val="visible"/>
                                      </p:to>
                                    </p:set>
                                    <p:animEffect transition="in" filter="circle(in)">
                                      <p:cBhvr>
                                        <p:cTn id="94" dur="2000"/>
                                        <p:tgtEl>
                                          <p:spTgt spid="5">
                                            <p:graphicEl>
                                              <a:dgm id="{ADF4217D-0429-4373-85F1-0BDF1E908C61}"/>
                                            </p:graphicEl>
                                          </p:spTgt>
                                        </p:tgtEl>
                                      </p:cBhvr>
                                    </p:animEffect>
                                  </p:childTnLst>
                                </p:cTn>
                              </p:par>
                              <p:par>
                                <p:cTn id="95" presetID="6" presetClass="entr" presetSubtype="16" fill="hold" grpId="2" nodeType="withEffect">
                                  <p:stCondLst>
                                    <p:cond delay="0"/>
                                  </p:stCondLst>
                                  <p:childTnLst>
                                    <p:set>
                                      <p:cBhvr>
                                        <p:cTn id="96" dur="1" fill="hold">
                                          <p:stCondLst>
                                            <p:cond delay="0"/>
                                          </p:stCondLst>
                                        </p:cTn>
                                        <p:tgtEl>
                                          <p:spTgt spid="5">
                                            <p:graphicEl>
                                              <a:dgm id="{C1A0A044-8171-48C6-AC31-2A543BA2C170}"/>
                                            </p:graphicEl>
                                          </p:spTgt>
                                        </p:tgtEl>
                                        <p:attrNameLst>
                                          <p:attrName>style.visibility</p:attrName>
                                        </p:attrNameLst>
                                      </p:cBhvr>
                                      <p:to>
                                        <p:strVal val="visible"/>
                                      </p:to>
                                    </p:set>
                                    <p:animEffect transition="in" filter="circle(in)">
                                      <p:cBhvr>
                                        <p:cTn id="97" dur="2000"/>
                                        <p:tgtEl>
                                          <p:spTgt spid="5">
                                            <p:graphicEl>
                                              <a:dgm id="{C1A0A044-8171-48C6-AC31-2A543BA2C170}"/>
                                            </p:graphicEl>
                                          </p:spTgt>
                                        </p:tgtEl>
                                      </p:cBhvr>
                                    </p:animEffect>
                                  </p:childTnLst>
                                </p:cTn>
                              </p:par>
                              <p:par>
                                <p:cTn id="98" presetID="6" presetClass="entr" presetSubtype="16" fill="hold" grpId="2" nodeType="withEffect">
                                  <p:stCondLst>
                                    <p:cond delay="0"/>
                                  </p:stCondLst>
                                  <p:childTnLst>
                                    <p:set>
                                      <p:cBhvr>
                                        <p:cTn id="99" dur="1" fill="hold">
                                          <p:stCondLst>
                                            <p:cond delay="0"/>
                                          </p:stCondLst>
                                        </p:cTn>
                                        <p:tgtEl>
                                          <p:spTgt spid="5">
                                            <p:graphicEl>
                                              <a:dgm id="{B0109419-1C3D-4EC1-967B-07C6E0553F71}"/>
                                            </p:graphicEl>
                                          </p:spTgt>
                                        </p:tgtEl>
                                        <p:attrNameLst>
                                          <p:attrName>style.visibility</p:attrName>
                                        </p:attrNameLst>
                                      </p:cBhvr>
                                      <p:to>
                                        <p:strVal val="visible"/>
                                      </p:to>
                                    </p:set>
                                    <p:animEffect transition="in" filter="circle(in)">
                                      <p:cBhvr>
                                        <p:cTn id="100" dur="2000"/>
                                        <p:tgtEl>
                                          <p:spTgt spid="5">
                                            <p:graphicEl>
                                              <a:dgm id="{B0109419-1C3D-4EC1-967B-07C6E0553F7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2">
        <p:bldSub>
          <a:bldDgm/>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C50AB3-F633-4DFF-B6DE-786D592BF3BD}"/>
              </a:ext>
            </a:extLst>
          </p:cNvPr>
          <p:cNvSpPr>
            <a:spLocks noGrp="1"/>
          </p:cNvSpPr>
          <p:nvPr>
            <p:ph type="title"/>
          </p:nvPr>
        </p:nvSpPr>
        <p:spPr/>
        <p:txBody>
          <a:bodyPr>
            <a:normAutofit fontScale="90000"/>
          </a:bodyPr>
          <a:lstStyle/>
          <a:p>
            <a:r>
              <a:rPr lang="ja-JP" altLang="en-US" sz="4000" dirty="0">
                <a:solidFill>
                  <a:schemeClr val="tx1"/>
                </a:solidFill>
                <a:effectLst>
                  <a:outerShdw blurRad="38100" dist="38100" dir="2700000" algn="tl">
                    <a:srgbClr val="000000">
                      <a:alpha val="43137"/>
                    </a:srgbClr>
                  </a:outerShdw>
                </a:effectLst>
                <a:latin typeface="+mj-ea"/>
              </a:rPr>
              <a:t>①体育館の床への水拭き及びワックス掛け禁止</a:t>
            </a:r>
            <a:endParaRPr kumimoji="1" lang="ja-JP" altLang="en-US" sz="4000" dirty="0">
              <a:solidFill>
                <a:schemeClr val="tx1"/>
              </a:solidFill>
              <a:latin typeface="+mj-ea"/>
            </a:endParaRPr>
          </a:p>
        </p:txBody>
      </p:sp>
      <p:sp>
        <p:nvSpPr>
          <p:cNvPr id="3" name="コンテンツ プレースホルダー 2">
            <a:extLst>
              <a:ext uri="{FF2B5EF4-FFF2-40B4-BE49-F238E27FC236}">
                <a16:creationId xmlns:a16="http://schemas.microsoft.com/office/drawing/2014/main" id="{3938B4C4-108B-4196-9DD9-130CDDFD8263}"/>
              </a:ext>
            </a:extLst>
          </p:cNvPr>
          <p:cNvSpPr>
            <a:spLocks noGrp="1"/>
          </p:cNvSpPr>
          <p:nvPr>
            <p:ph idx="1"/>
          </p:nvPr>
        </p:nvSpPr>
        <p:spPr/>
        <p:txBody>
          <a:bodyPr anchor="ctr"/>
          <a:lstStyle/>
          <a:p>
            <a:pPr marL="0" indent="0" algn="ctr">
              <a:buNone/>
            </a:pPr>
            <a:r>
              <a:rPr kumimoji="1" lang="ja-JP" altLang="en-US" dirty="0">
                <a:latin typeface="+mj-ea"/>
                <a:ea typeface="+mj-ea"/>
              </a:rPr>
              <a:t>　</a:t>
            </a:r>
            <a:r>
              <a:rPr kumimoji="1" lang="ja-JP" altLang="en-US" sz="3000" dirty="0">
                <a:latin typeface="+mj-ea"/>
                <a:ea typeface="+mj-ea"/>
              </a:rPr>
              <a:t>平成</a:t>
            </a:r>
            <a:r>
              <a:rPr kumimoji="1" lang="en-US" altLang="ja-JP" sz="3000" dirty="0">
                <a:latin typeface="+mj-ea"/>
                <a:ea typeface="+mj-ea"/>
              </a:rPr>
              <a:t>29</a:t>
            </a:r>
            <a:r>
              <a:rPr kumimoji="1" lang="ja-JP" altLang="en-US" sz="3000" dirty="0">
                <a:latin typeface="+mj-ea"/>
                <a:ea typeface="+mj-ea"/>
              </a:rPr>
              <a:t>年</a:t>
            </a:r>
            <a:r>
              <a:rPr kumimoji="1" lang="en-US" altLang="ja-JP" sz="3000" dirty="0">
                <a:latin typeface="+mj-ea"/>
                <a:ea typeface="+mj-ea"/>
              </a:rPr>
              <a:t>5</a:t>
            </a:r>
            <a:r>
              <a:rPr kumimoji="1" lang="ja-JP" altLang="en-US" sz="3000" dirty="0">
                <a:latin typeface="+mj-ea"/>
                <a:ea typeface="+mj-ea"/>
              </a:rPr>
              <a:t>月</a:t>
            </a:r>
            <a:r>
              <a:rPr kumimoji="1" lang="en-US" altLang="ja-JP" sz="3000" dirty="0">
                <a:latin typeface="+mj-ea"/>
                <a:ea typeface="+mj-ea"/>
              </a:rPr>
              <a:t>29</a:t>
            </a:r>
            <a:r>
              <a:rPr lang="ja-JP" altLang="en-US" sz="3000" dirty="0">
                <a:latin typeface="+mj-ea"/>
                <a:ea typeface="+mj-ea"/>
              </a:rPr>
              <a:t>日</a:t>
            </a:r>
            <a:endParaRPr lang="en-US" altLang="ja-JP" sz="3000" dirty="0">
              <a:latin typeface="+mj-ea"/>
              <a:ea typeface="+mj-ea"/>
            </a:endParaRPr>
          </a:p>
          <a:p>
            <a:pPr marL="0" indent="0" algn="ctr">
              <a:buNone/>
            </a:pPr>
            <a:r>
              <a:rPr lang="ja-JP" altLang="en-US" sz="3000" dirty="0">
                <a:latin typeface="+mj-ea"/>
                <a:ea typeface="+mj-ea"/>
              </a:rPr>
              <a:t>「体育館の床板の剥離による負傷事故の防止について」</a:t>
            </a:r>
            <a:endParaRPr lang="en-US" altLang="ja-JP" sz="3000" dirty="0">
              <a:latin typeface="+mj-ea"/>
              <a:ea typeface="+mj-ea"/>
            </a:endParaRPr>
          </a:p>
          <a:p>
            <a:pPr marL="0" indent="0" algn="ctr">
              <a:buNone/>
            </a:pPr>
            <a:r>
              <a:rPr lang="ja-JP" altLang="en-US" sz="3000" dirty="0">
                <a:latin typeface="+mj-ea"/>
                <a:ea typeface="+mj-ea"/>
              </a:rPr>
              <a:t>が通知され、</a:t>
            </a:r>
            <a:endParaRPr lang="en-US" altLang="ja-JP" sz="3000" dirty="0">
              <a:latin typeface="+mj-ea"/>
              <a:ea typeface="+mj-ea"/>
            </a:endParaRPr>
          </a:p>
          <a:p>
            <a:pPr marL="0" indent="0" algn="ctr">
              <a:buNone/>
            </a:pPr>
            <a:r>
              <a:rPr lang="ja-JP" altLang="en-US" sz="3000" dirty="0">
                <a:solidFill>
                  <a:srgbClr val="FF0000"/>
                </a:solidFill>
                <a:highlight>
                  <a:srgbClr val="FFFF00"/>
                </a:highlight>
                <a:latin typeface="+mj-ea"/>
                <a:ea typeface="+mj-ea"/>
              </a:rPr>
              <a:t>体育館への水拭き及びワックス掛けが禁止とされました。</a:t>
            </a:r>
            <a:endParaRPr lang="en-US" altLang="ja-JP" sz="3000" dirty="0">
              <a:solidFill>
                <a:srgbClr val="FF0000"/>
              </a:solidFill>
              <a:highlight>
                <a:srgbClr val="FFFF00"/>
              </a:highlight>
              <a:latin typeface="+mj-ea"/>
              <a:ea typeface="+mj-ea"/>
            </a:endParaRPr>
          </a:p>
        </p:txBody>
      </p:sp>
      <p:sp>
        <p:nvSpPr>
          <p:cNvPr id="4" name="テキスト ボックス 3">
            <a:extLst>
              <a:ext uri="{FF2B5EF4-FFF2-40B4-BE49-F238E27FC236}">
                <a16:creationId xmlns:a16="http://schemas.microsoft.com/office/drawing/2014/main" id="{0CBAA62D-E609-46A4-B36C-9AAAECAB3885}"/>
              </a:ext>
            </a:extLst>
          </p:cNvPr>
          <p:cNvSpPr txBox="1"/>
          <p:nvPr/>
        </p:nvSpPr>
        <p:spPr>
          <a:xfrm>
            <a:off x="4791455" y="6488668"/>
            <a:ext cx="2609088" cy="400110"/>
          </a:xfrm>
          <a:prstGeom prst="rect">
            <a:avLst/>
          </a:prstGeom>
          <a:noFill/>
        </p:spPr>
        <p:txBody>
          <a:bodyPr wrap="square" rtlCol="0">
            <a:spAutoFit/>
          </a:bodyPr>
          <a:lstStyle/>
          <a:p>
            <a:pPr algn="ctr"/>
            <a:r>
              <a:rPr kumimoji="1" lang="en-US" altLang="ja-JP" sz="2000" dirty="0"/>
              <a:t>-3-</a:t>
            </a:r>
          </a:p>
        </p:txBody>
      </p:sp>
    </p:spTree>
    <p:extLst>
      <p:ext uri="{BB962C8B-B14F-4D97-AF65-F5344CB8AC3E}">
        <p14:creationId xmlns:p14="http://schemas.microsoft.com/office/powerpoint/2010/main" val="1368838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09EA27C-DE62-4CEC-A6D3-4FA9EF40A5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図 2" descr="テキスト, スクリーンショット が含まれている画像&#10;&#10;非常に高い精度で生成された説明">
            <a:extLst>
              <a:ext uri="{FF2B5EF4-FFF2-40B4-BE49-F238E27FC236}">
                <a16:creationId xmlns:a16="http://schemas.microsoft.com/office/drawing/2014/main" id="{6E614CCA-FBFA-44F2-8F03-1A9AF682C2BA}"/>
              </a:ext>
            </a:extLst>
          </p:cNvPr>
          <p:cNvPicPr>
            <a:picLocks noChangeAspect="1"/>
          </p:cNvPicPr>
          <p:nvPr/>
        </p:nvPicPr>
        <p:blipFill>
          <a:blip r:embed="rId3"/>
          <a:stretch>
            <a:fillRect/>
          </a:stretch>
        </p:blipFill>
        <p:spPr>
          <a:xfrm>
            <a:off x="1432349" y="804334"/>
            <a:ext cx="3713902" cy="5249332"/>
          </a:xfrm>
          <a:prstGeom prst="rect">
            <a:avLst/>
          </a:prstGeom>
          <a:ln w="127000" cap="sq">
            <a:solidFill>
              <a:srgbClr val="FFFFFF"/>
            </a:solidFill>
            <a:miter lim="800000"/>
          </a:ln>
        </p:spPr>
      </p:pic>
      <p:pic>
        <p:nvPicPr>
          <p:cNvPr id="5" name="図 4" descr="テキスト, スクリーンショット が含まれている画像&#10;&#10;非常に高い精度で生成された説明">
            <a:extLst>
              <a:ext uri="{FF2B5EF4-FFF2-40B4-BE49-F238E27FC236}">
                <a16:creationId xmlns:a16="http://schemas.microsoft.com/office/drawing/2014/main" id="{909BCA43-726D-4D5D-A48D-77E5BD252100}"/>
              </a:ext>
            </a:extLst>
          </p:cNvPr>
          <p:cNvPicPr>
            <a:picLocks noChangeAspect="1"/>
          </p:cNvPicPr>
          <p:nvPr/>
        </p:nvPicPr>
        <p:blipFill>
          <a:blip r:embed="rId4"/>
          <a:stretch>
            <a:fillRect/>
          </a:stretch>
        </p:blipFill>
        <p:spPr>
          <a:xfrm>
            <a:off x="7045748" y="804334"/>
            <a:ext cx="3713902" cy="5249332"/>
          </a:xfrm>
          <a:prstGeom prst="rect">
            <a:avLst/>
          </a:prstGeom>
          <a:ln w="127000" cap="sq">
            <a:solidFill>
              <a:srgbClr val="FFFFFF"/>
            </a:solidFill>
            <a:miter lim="800000"/>
          </a:ln>
        </p:spPr>
      </p:pic>
      <p:sp>
        <p:nvSpPr>
          <p:cNvPr id="2" name="テキスト ボックス 1">
            <a:extLst>
              <a:ext uri="{FF2B5EF4-FFF2-40B4-BE49-F238E27FC236}">
                <a16:creationId xmlns:a16="http://schemas.microsoft.com/office/drawing/2014/main" id="{4C6AAC5F-ED4F-4C0E-A4E4-F0EEBC4814D7}"/>
              </a:ext>
            </a:extLst>
          </p:cNvPr>
          <p:cNvSpPr txBox="1"/>
          <p:nvPr/>
        </p:nvSpPr>
        <p:spPr>
          <a:xfrm>
            <a:off x="4858512" y="6488668"/>
            <a:ext cx="2474976" cy="400110"/>
          </a:xfrm>
          <a:prstGeom prst="rect">
            <a:avLst/>
          </a:prstGeom>
          <a:noFill/>
        </p:spPr>
        <p:txBody>
          <a:bodyPr wrap="square" rtlCol="0">
            <a:spAutoFit/>
          </a:bodyPr>
          <a:lstStyle/>
          <a:p>
            <a:pPr algn="ctr"/>
            <a:r>
              <a:rPr kumimoji="1" lang="en-US" altLang="ja-JP" sz="2000" dirty="0"/>
              <a:t>-4-</a:t>
            </a:r>
            <a:endParaRPr kumimoji="1" lang="ja-JP" altLang="en-US" sz="2000" dirty="0"/>
          </a:p>
        </p:txBody>
      </p:sp>
    </p:spTree>
    <p:extLst>
      <p:ext uri="{BB962C8B-B14F-4D97-AF65-F5344CB8AC3E}">
        <p14:creationId xmlns:p14="http://schemas.microsoft.com/office/powerpoint/2010/main" val="254375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09EA27C-DE62-4CEC-A6D3-4FA9EF40A5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図 4" descr="スクリーンショット, テキスト が含まれている画像&#10;&#10;高い精度で生成された説明">
            <a:extLst>
              <a:ext uri="{FF2B5EF4-FFF2-40B4-BE49-F238E27FC236}">
                <a16:creationId xmlns:a16="http://schemas.microsoft.com/office/drawing/2014/main" id="{FA809FFB-E0C3-4602-A36D-9B582CA733B9}"/>
              </a:ext>
            </a:extLst>
          </p:cNvPr>
          <p:cNvPicPr>
            <a:picLocks noChangeAspect="1"/>
          </p:cNvPicPr>
          <p:nvPr/>
        </p:nvPicPr>
        <p:blipFill>
          <a:blip r:embed="rId3"/>
          <a:stretch>
            <a:fillRect/>
          </a:stretch>
        </p:blipFill>
        <p:spPr>
          <a:xfrm>
            <a:off x="1432349" y="804334"/>
            <a:ext cx="3713902" cy="5249332"/>
          </a:xfrm>
          <a:prstGeom prst="rect">
            <a:avLst/>
          </a:prstGeom>
          <a:ln w="127000" cap="sq">
            <a:solidFill>
              <a:srgbClr val="FFFFFF"/>
            </a:solidFill>
            <a:miter lim="800000"/>
          </a:ln>
        </p:spPr>
      </p:pic>
      <p:pic>
        <p:nvPicPr>
          <p:cNvPr id="3" name="図 2" descr="テキスト, スクリーンショット が含まれている画像&#10;&#10;高い精度で生成された説明">
            <a:extLst>
              <a:ext uri="{FF2B5EF4-FFF2-40B4-BE49-F238E27FC236}">
                <a16:creationId xmlns:a16="http://schemas.microsoft.com/office/drawing/2014/main" id="{CF37D365-F478-442F-A958-4A1D78B6D5AD}"/>
              </a:ext>
            </a:extLst>
          </p:cNvPr>
          <p:cNvPicPr>
            <a:picLocks noChangeAspect="1"/>
          </p:cNvPicPr>
          <p:nvPr/>
        </p:nvPicPr>
        <p:blipFill>
          <a:blip r:embed="rId4"/>
          <a:stretch>
            <a:fillRect/>
          </a:stretch>
        </p:blipFill>
        <p:spPr>
          <a:xfrm>
            <a:off x="7045748" y="804334"/>
            <a:ext cx="3713902" cy="5249332"/>
          </a:xfrm>
          <a:prstGeom prst="rect">
            <a:avLst/>
          </a:prstGeom>
          <a:ln w="127000" cap="sq">
            <a:solidFill>
              <a:srgbClr val="FFFFFF"/>
            </a:solidFill>
            <a:miter lim="800000"/>
          </a:ln>
        </p:spPr>
      </p:pic>
      <p:sp>
        <p:nvSpPr>
          <p:cNvPr id="2" name="テキスト ボックス 1">
            <a:extLst>
              <a:ext uri="{FF2B5EF4-FFF2-40B4-BE49-F238E27FC236}">
                <a16:creationId xmlns:a16="http://schemas.microsoft.com/office/drawing/2014/main" id="{C4BF991C-935A-4346-B15E-93D06EF4E3F1}"/>
              </a:ext>
            </a:extLst>
          </p:cNvPr>
          <p:cNvSpPr txBox="1"/>
          <p:nvPr/>
        </p:nvSpPr>
        <p:spPr>
          <a:xfrm>
            <a:off x="4657344" y="6488668"/>
            <a:ext cx="2877312" cy="400110"/>
          </a:xfrm>
          <a:prstGeom prst="rect">
            <a:avLst/>
          </a:prstGeom>
          <a:noFill/>
        </p:spPr>
        <p:txBody>
          <a:bodyPr wrap="square" rtlCol="0">
            <a:spAutoFit/>
          </a:bodyPr>
          <a:lstStyle/>
          <a:p>
            <a:pPr algn="ctr"/>
            <a:r>
              <a:rPr kumimoji="1" lang="en-US" altLang="ja-JP" sz="2000" dirty="0"/>
              <a:t>-5-</a:t>
            </a:r>
            <a:endParaRPr kumimoji="1" lang="ja-JP" altLang="en-US" sz="2000" dirty="0"/>
          </a:p>
        </p:txBody>
      </p:sp>
    </p:spTree>
    <p:extLst>
      <p:ext uri="{BB962C8B-B14F-4D97-AF65-F5344CB8AC3E}">
        <p14:creationId xmlns:p14="http://schemas.microsoft.com/office/powerpoint/2010/main" val="2844314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useBgFill="1">
        <p:nvSpPr>
          <p:cNvPr id="18" name="Rectangle 7">
            <a:extLst>
              <a:ext uri="{FF2B5EF4-FFF2-40B4-BE49-F238E27FC236}">
                <a16:creationId xmlns:a16="http://schemas.microsoft.com/office/drawing/2014/main" id="{DEB4B82D-A989-40D8-A457-F1D9C03455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9">
            <a:extLst>
              <a:ext uri="{FF2B5EF4-FFF2-40B4-BE49-F238E27FC236}">
                <a16:creationId xmlns:a16="http://schemas.microsoft.com/office/drawing/2014/main" id="{14E99EC7-4ECA-46FD-A4EE-C28A8AC6737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5736" y="28937"/>
            <a:ext cx="12188825" cy="6856214"/>
          </a:xfrm>
          <a:prstGeom prst="rect">
            <a:avLst/>
          </a:prstGeom>
        </p:spPr>
      </p:pic>
      <p:pic>
        <p:nvPicPr>
          <p:cNvPr id="3" name="図 2" descr="テキスト, スクリーンショット が含まれている画像&#10;&#10;非常に高い精度で生成された説明">
            <a:extLst>
              <a:ext uri="{FF2B5EF4-FFF2-40B4-BE49-F238E27FC236}">
                <a16:creationId xmlns:a16="http://schemas.microsoft.com/office/drawing/2014/main" id="{F7D6ED18-56AE-415E-82E4-5E4CB263F156}"/>
              </a:ext>
            </a:extLst>
          </p:cNvPr>
          <p:cNvPicPr>
            <a:picLocks noChangeAspect="1"/>
          </p:cNvPicPr>
          <p:nvPr/>
        </p:nvPicPr>
        <p:blipFill rotWithShape="1">
          <a:blip r:embed="rId4"/>
          <a:srcRect t="20000" b="41529"/>
          <a:stretch/>
        </p:blipFill>
        <p:spPr>
          <a:xfrm>
            <a:off x="1176785" y="738365"/>
            <a:ext cx="9838429" cy="5381269"/>
          </a:xfrm>
          <a:prstGeom prst="rect">
            <a:avLst/>
          </a:prstGeom>
        </p:spPr>
      </p:pic>
      <p:grpSp>
        <p:nvGrpSpPr>
          <p:cNvPr id="20" name="Group 11">
            <a:extLst>
              <a:ext uri="{FF2B5EF4-FFF2-40B4-BE49-F238E27FC236}">
                <a16:creationId xmlns:a16="http://schemas.microsoft.com/office/drawing/2014/main" id="{67034349-EB95-4DEC-941A-A5BEB23CCC1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128956"/>
            <a:ext cx="12234672" cy="658368"/>
            <a:chOff x="-18288" y="3128956"/>
            <a:chExt cx="12234672" cy="658368"/>
          </a:xfrm>
        </p:grpSpPr>
        <p:sp useBgFill="1">
          <p:nvSpPr>
            <p:cNvPr id="13" name="Rounded Rectangle 21">
              <a:extLst>
                <a:ext uri="{FF2B5EF4-FFF2-40B4-BE49-F238E27FC236}">
                  <a16:creationId xmlns:a16="http://schemas.microsoft.com/office/drawing/2014/main" id="{4ED14EF1-39B3-426A-842A-CEA137A65D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2303" y="3128956"/>
              <a:ext cx="45720" cy="658368"/>
            </a:xfrm>
            <a:prstGeom prst="roundRect">
              <a:avLst>
                <a:gd name="adj" fmla="val 50000"/>
              </a:avLst>
            </a:prstGeom>
            <a:ln w="9525">
              <a:noFill/>
            </a:ln>
            <a:effectLst>
              <a:innerShdw blurRad="114300">
                <a:prstClr val="black">
                  <a:alpha val="8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panose="02020404030301010803"/>
                <a:ea typeface="+mn-ea"/>
                <a:cs typeface="+mn-cs"/>
              </a:endParaRPr>
            </a:p>
          </p:txBody>
        </p:sp>
        <p:pic>
          <p:nvPicPr>
            <p:cNvPr id="14" name="Picture 13">
              <a:extLst>
                <a:ext uri="{FF2B5EF4-FFF2-40B4-BE49-F238E27FC236}">
                  <a16:creationId xmlns:a16="http://schemas.microsoft.com/office/drawing/2014/main" id="{20BA46E3-54EA-491A-BDC2-C9A945118E5A}"/>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a:off x="-18288" y="3154680"/>
              <a:ext cx="777240" cy="606425"/>
            </a:xfrm>
            <a:prstGeom prst="rect">
              <a:avLst/>
            </a:prstGeom>
          </p:spPr>
        </p:pic>
        <p:sp useBgFill="1">
          <p:nvSpPr>
            <p:cNvPr id="15" name="Rounded Rectangle 27">
              <a:extLst>
                <a:ext uri="{FF2B5EF4-FFF2-40B4-BE49-F238E27FC236}">
                  <a16:creationId xmlns:a16="http://schemas.microsoft.com/office/drawing/2014/main" id="{BC6C1592-02CC-4EA4-9A0E-7BE7C1ED8B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414377" y="3128956"/>
              <a:ext cx="45720" cy="658368"/>
            </a:xfrm>
            <a:prstGeom prst="roundRect">
              <a:avLst>
                <a:gd name="adj" fmla="val 50000"/>
              </a:avLst>
            </a:prstGeom>
            <a:ln w="9525">
              <a:noFill/>
            </a:ln>
            <a:effectLst>
              <a:innerShdw blurRad="114300">
                <a:srgbClr val="171717">
                  <a:alpha val="82745"/>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panose="02020404030301010803"/>
                <a:ea typeface="+mn-ea"/>
                <a:cs typeface="+mn-cs"/>
              </a:endParaRPr>
            </a:p>
          </p:txBody>
        </p:sp>
        <p:pic>
          <p:nvPicPr>
            <p:cNvPr id="16" name="Picture 15">
              <a:extLst>
                <a:ext uri="{FF2B5EF4-FFF2-40B4-BE49-F238E27FC236}">
                  <a16:creationId xmlns:a16="http://schemas.microsoft.com/office/drawing/2014/main" id="{367E44A5-FAF8-4D81-90C9-CFD68F1A1312}"/>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flipH="1">
              <a:off x="11439144" y="3154680"/>
              <a:ext cx="777240" cy="606425"/>
            </a:xfrm>
            <a:prstGeom prst="rect">
              <a:avLst/>
            </a:prstGeom>
          </p:spPr>
        </p:pic>
      </p:grpSp>
      <p:sp>
        <p:nvSpPr>
          <p:cNvPr id="2" name="テキスト ボックス 1">
            <a:extLst>
              <a:ext uri="{FF2B5EF4-FFF2-40B4-BE49-F238E27FC236}">
                <a16:creationId xmlns:a16="http://schemas.microsoft.com/office/drawing/2014/main" id="{3FC04E4A-589D-4F02-BA51-8634CEDE86B9}"/>
              </a:ext>
            </a:extLst>
          </p:cNvPr>
          <p:cNvSpPr txBox="1"/>
          <p:nvPr/>
        </p:nvSpPr>
        <p:spPr>
          <a:xfrm>
            <a:off x="5158180" y="6515819"/>
            <a:ext cx="1840992" cy="400110"/>
          </a:xfrm>
          <a:prstGeom prst="rect">
            <a:avLst/>
          </a:prstGeom>
          <a:noFill/>
        </p:spPr>
        <p:txBody>
          <a:bodyPr wrap="square" rtlCol="0">
            <a:spAutoFit/>
          </a:bodyPr>
          <a:lstStyle/>
          <a:p>
            <a:pPr algn="ctr"/>
            <a:r>
              <a:rPr kumimoji="1" lang="en-US" altLang="ja-JP" sz="2000" dirty="0"/>
              <a:t>-6-</a:t>
            </a:r>
            <a:endParaRPr kumimoji="1" lang="ja-JP" altLang="en-US" sz="2000" dirty="0"/>
          </a:p>
        </p:txBody>
      </p:sp>
    </p:spTree>
    <p:extLst>
      <p:ext uri="{BB962C8B-B14F-4D97-AF65-F5344CB8AC3E}">
        <p14:creationId xmlns:p14="http://schemas.microsoft.com/office/powerpoint/2010/main" val="2987588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98D353C-9003-452E-B0C8-EF2A93C4A830}"/>
              </a:ext>
            </a:extLst>
          </p:cNvPr>
          <p:cNvSpPr>
            <a:spLocks noGrp="1"/>
          </p:cNvSpPr>
          <p:nvPr>
            <p:ph type="title"/>
          </p:nvPr>
        </p:nvSpPr>
        <p:spPr/>
        <p:txBody>
          <a:bodyPr>
            <a:normAutofit/>
          </a:bodyPr>
          <a:lstStyle/>
          <a:p>
            <a:r>
              <a:rPr lang="ja-JP" altLang="en-US" dirty="0">
                <a:solidFill>
                  <a:schemeClr val="tx1"/>
                </a:solidFill>
                <a:latin typeface="+mj-ea"/>
              </a:rPr>
              <a:t>②メディアでの報道</a:t>
            </a:r>
            <a:endParaRPr kumimoji="1" lang="ja-JP" altLang="en-US" dirty="0">
              <a:solidFill>
                <a:schemeClr val="tx1"/>
              </a:solidFill>
              <a:latin typeface="+mj-ea"/>
            </a:endParaRPr>
          </a:p>
        </p:txBody>
      </p:sp>
      <p:sp>
        <p:nvSpPr>
          <p:cNvPr id="3" name="コンテンツ プレースホルダー 2">
            <a:extLst>
              <a:ext uri="{FF2B5EF4-FFF2-40B4-BE49-F238E27FC236}">
                <a16:creationId xmlns:a16="http://schemas.microsoft.com/office/drawing/2014/main" id="{51DA2F05-60B4-4E69-9AA0-72D5786B0347}"/>
              </a:ext>
            </a:extLst>
          </p:cNvPr>
          <p:cNvSpPr>
            <a:spLocks noGrp="1"/>
          </p:cNvSpPr>
          <p:nvPr>
            <p:ph idx="1"/>
          </p:nvPr>
        </p:nvSpPr>
        <p:spPr>
          <a:xfrm>
            <a:off x="1364183" y="2556931"/>
            <a:ext cx="9601196" cy="3318936"/>
          </a:xfrm>
        </p:spPr>
        <p:txBody>
          <a:bodyPr anchor="ctr"/>
          <a:lstStyle/>
          <a:p>
            <a:pPr marL="0" indent="0" algn="ctr">
              <a:buNone/>
            </a:pPr>
            <a:r>
              <a:rPr kumimoji="1" lang="ja-JP" altLang="en-US" dirty="0">
                <a:latin typeface="+mj-ea"/>
                <a:ea typeface="+mj-ea"/>
              </a:rPr>
              <a:t>　</a:t>
            </a:r>
            <a:r>
              <a:rPr kumimoji="1" lang="ja-JP" altLang="en-US" sz="3000" dirty="0">
                <a:latin typeface="+mj-ea"/>
                <a:ea typeface="+mj-ea"/>
              </a:rPr>
              <a:t>体育館での水拭き・ワックス掛けの禁止は</a:t>
            </a:r>
            <a:endParaRPr kumimoji="1" lang="en-US" altLang="ja-JP" sz="3000" dirty="0">
              <a:latin typeface="+mj-ea"/>
              <a:ea typeface="+mj-ea"/>
            </a:endParaRPr>
          </a:p>
          <a:p>
            <a:pPr marL="0" indent="0" algn="ctr">
              <a:buNone/>
            </a:pPr>
            <a:r>
              <a:rPr kumimoji="1" lang="ja-JP" altLang="en-US" sz="3000" dirty="0">
                <a:latin typeface="+mj-ea"/>
                <a:ea typeface="+mj-ea"/>
              </a:rPr>
              <a:t>様々なメディアでも取り上げられて</a:t>
            </a:r>
            <a:r>
              <a:rPr lang="ja-JP" altLang="en-US" sz="3000" dirty="0">
                <a:latin typeface="+mj-ea"/>
                <a:ea typeface="+mj-ea"/>
              </a:rPr>
              <a:t>おり</a:t>
            </a:r>
            <a:r>
              <a:rPr kumimoji="1" lang="ja-JP" altLang="en-US" sz="3000" dirty="0">
                <a:latin typeface="+mj-ea"/>
                <a:ea typeface="+mj-ea"/>
              </a:rPr>
              <a:t>ます。</a:t>
            </a:r>
            <a:endParaRPr kumimoji="1" lang="en-US" altLang="ja-JP" sz="3000" dirty="0">
              <a:latin typeface="+mj-ea"/>
              <a:ea typeface="+mj-ea"/>
            </a:endParaRPr>
          </a:p>
          <a:p>
            <a:pPr marL="0" indent="0">
              <a:buNone/>
            </a:pPr>
            <a:r>
              <a:rPr kumimoji="1" lang="ja-JP" altLang="en-US" dirty="0"/>
              <a:t>　</a:t>
            </a:r>
            <a:endParaRPr kumimoji="1" lang="en-US" altLang="ja-JP" dirty="0"/>
          </a:p>
          <a:p>
            <a:pPr marL="0" indent="0" algn="r">
              <a:buNone/>
            </a:pPr>
            <a:r>
              <a:rPr lang="en-US" altLang="ja-JP" sz="900" dirty="0"/>
              <a:t>※</a:t>
            </a:r>
            <a:r>
              <a:rPr lang="ja-JP" altLang="en-US" sz="900" dirty="0"/>
              <a:t>毎日新聞：</a:t>
            </a:r>
            <a:r>
              <a:rPr lang="en-US" altLang="ja-JP" sz="900" dirty="0"/>
              <a:t>2017</a:t>
            </a:r>
            <a:r>
              <a:rPr lang="ja-JP" altLang="en-US" sz="900" dirty="0"/>
              <a:t>年</a:t>
            </a:r>
            <a:r>
              <a:rPr lang="en-US" altLang="ja-JP" sz="900" dirty="0"/>
              <a:t>5</a:t>
            </a:r>
            <a:r>
              <a:rPr lang="ja-JP" altLang="en-US" sz="900" dirty="0"/>
              <a:t>月</a:t>
            </a:r>
            <a:r>
              <a:rPr lang="en-US" altLang="ja-JP" sz="900" dirty="0"/>
              <a:t>30</a:t>
            </a:r>
            <a:r>
              <a:rPr lang="ja-JP" altLang="en-US" sz="900" dirty="0"/>
              <a:t>日記事引用</a:t>
            </a:r>
            <a:endParaRPr lang="en-US" altLang="ja-JP" sz="900" dirty="0"/>
          </a:p>
          <a:p>
            <a:pPr marL="0" indent="0" algn="r">
              <a:buNone/>
            </a:pPr>
            <a:r>
              <a:rPr kumimoji="1" lang="en-US" altLang="ja-JP" sz="900" dirty="0"/>
              <a:t>※</a:t>
            </a:r>
            <a:r>
              <a:rPr kumimoji="1" lang="ja-JP" altLang="en-US" sz="900" dirty="0"/>
              <a:t>日本経済新聞：</a:t>
            </a:r>
            <a:r>
              <a:rPr kumimoji="1" lang="en-US" altLang="ja-JP" sz="900" dirty="0"/>
              <a:t>2017</a:t>
            </a:r>
            <a:r>
              <a:rPr kumimoji="1" lang="ja-JP" altLang="en-US" sz="900" dirty="0"/>
              <a:t>年</a:t>
            </a:r>
            <a:r>
              <a:rPr kumimoji="1" lang="en-US" altLang="ja-JP" sz="900" dirty="0"/>
              <a:t>5</a:t>
            </a:r>
            <a:r>
              <a:rPr kumimoji="1" lang="ja-JP" altLang="en-US" sz="900" dirty="0"/>
              <a:t>月</a:t>
            </a:r>
            <a:r>
              <a:rPr kumimoji="1" lang="en-US" altLang="ja-JP" sz="900" dirty="0"/>
              <a:t>28</a:t>
            </a:r>
            <a:r>
              <a:rPr kumimoji="1" lang="ja-JP" altLang="en-US" sz="900" dirty="0"/>
              <a:t>日記事引用</a:t>
            </a:r>
          </a:p>
        </p:txBody>
      </p:sp>
      <p:sp>
        <p:nvSpPr>
          <p:cNvPr id="4" name="テキスト ボックス 3">
            <a:extLst>
              <a:ext uri="{FF2B5EF4-FFF2-40B4-BE49-F238E27FC236}">
                <a16:creationId xmlns:a16="http://schemas.microsoft.com/office/drawing/2014/main" id="{4E086043-C0D7-4DC5-9E25-BC2CFFB2A277}"/>
              </a:ext>
            </a:extLst>
          </p:cNvPr>
          <p:cNvSpPr txBox="1"/>
          <p:nvPr/>
        </p:nvSpPr>
        <p:spPr>
          <a:xfrm>
            <a:off x="4578096" y="6488668"/>
            <a:ext cx="3035808" cy="400110"/>
          </a:xfrm>
          <a:prstGeom prst="rect">
            <a:avLst/>
          </a:prstGeom>
          <a:noFill/>
        </p:spPr>
        <p:txBody>
          <a:bodyPr wrap="square" rtlCol="0">
            <a:spAutoFit/>
          </a:bodyPr>
          <a:lstStyle/>
          <a:p>
            <a:pPr algn="ctr"/>
            <a:r>
              <a:rPr kumimoji="1" lang="en-US" altLang="ja-JP" sz="2000" dirty="0"/>
              <a:t>-7-</a:t>
            </a:r>
            <a:endParaRPr kumimoji="1" lang="ja-JP" altLang="en-US" sz="2000" dirty="0"/>
          </a:p>
        </p:txBody>
      </p:sp>
    </p:spTree>
    <p:extLst>
      <p:ext uri="{BB962C8B-B14F-4D97-AF65-F5344CB8AC3E}">
        <p14:creationId xmlns:p14="http://schemas.microsoft.com/office/powerpoint/2010/main" val="2823842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09EA27C-DE62-4CEC-A6D3-4FA9EF40A5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図 6" descr="テキスト, スクリーンショット が含まれている画像&#10;&#10;非常に高い精度で生成された説明">
            <a:extLst>
              <a:ext uri="{FF2B5EF4-FFF2-40B4-BE49-F238E27FC236}">
                <a16:creationId xmlns:a16="http://schemas.microsoft.com/office/drawing/2014/main" id="{1D0B1993-2003-4DA2-9D55-CEC2BD5C1847}"/>
              </a:ext>
            </a:extLst>
          </p:cNvPr>
          <p:cNvPicPr>
            <a:picLocks noChangeAspect="1"/>
          </p:cNvPicPr>
          <p:nvPr/>
        </p:nvPicPr>
        <p:blipFill>
          <a:blip r:embed="rId3"/>
          <a:stretch>
            <a:fillRect/>
          </a:stretch>
        </p:blipFill>
        <p:spPr>
          <a:xfrm>
            <a:off x="6772446" y="474196"/>
            <a:ext cx="4181047" cy="5909608"/>
          </a:xfrm>
          <a:prstGeom prst="rect">
            <a:avLst/>
          </a:prstGeom>
          <a:ln w="127000" cap="sq">
            <a:solidFill>
              <a:srgbClr val="FFFFFF"/>
            </a:solidFill>
            <a:miter lim="800000"/>
          </a:ln>
        </p:spPr>
      </p:pic>
      <p:pic>
        <p:nvPicPr>
          <p:cNvPr id="5" name="図 4" descr="テキスト が含まれている画像&#10;&#10;非常に高い精度で生成された説明">
            <a:extLst>
              <a:ext uri="{FF2B5EF4-FFF2-40B4-BE49-F238E27FC236}">
                <a16:creationId xmlns:a16="http://schemas.microsoft.com/office/drawing/2014/main" id="{8ACD7062-C813-43AF-B0A3-B949029E693E}"/>
              </a:ext>
            </a:extLst>
          </p:cNvPr>
          <p:cNvPicPr>
            <a:picLocks noChangeAspect="1"/>
          </p:cNvPicPr>
          <p:nvPr/>
        </p:nvPicPr>
        <p:blipFill>
          <a:blip r:embed="rId4"/>
          <a:stretch>
            <a:fillRect/>
          </a:stretch>
        </p:blipFill>
        <p:spPr>
          <a:xfrm>
            <a:off x="1238508" y="474196"/>
            <a:ext cx="4181047" cy="5909608"/>
          </a:xfrm>
          <a:prstGeom prst="rect">
            <a:avLst/>
          </a:prstGeom>
          <a:ln w="127000" cap="sq">
            <a:solidFill>
              <a:srgbClr val="FFFFFF"/>
            </a:solidFill>
            <a:miter lim="800000"/>
          </a:ln>
        </p:spPr>
      </p:pic>
      <p:sp>
        <p:nvSpPr>
          <p:cNvPr id="2" name="テキスト ボックス 1">
            <a:extLst>
              <a:ext uri="{FF2B5EF4-FFF2-40B4-BE49-F238E27FC236}">
                <a16:creationId xmlns:a16="http://schemas.microsoft.com/office/drawing/2014/main" id="{55EB15F1-ADA6-4530-9FA7-24004462F328}"/>
              </a:ext>
            </a:extLst>
          </p:cNvPr>
          <p:cNvSpPr txBox="1"/>
          <p:nvPr/>
        </p:nvSpPr>
        <p:spPr>
          <a:xfrm>
            <a:off x="5169408" y="6510528"/>
            <a:ext cx="1853184" cy="400110"/>
          </a:xfrm>
          <a:prstGeom prst="rect">
            <a:avLst/>
          </a:prstGeom>
          <a:noFill/>
        </p:spPr>
        <p:txBody>
          <a:bodyPr wrap="square" rtlCol="0">
            <a:spAutoFit/>
          </a:bodyPr>
          <a:lstStyle/>
          <a:p>
            <a:pPr algn="ctr"/>
            <a:r>
              <a:rPr kumimoji="1" lang="en-US" altLang="ja-JP" sz="2000" dirty="0"/>
              <a:t>-8-</a:t>
            </a:r>
            <a:endParaRPr kumimoji="1" lang="ja-JP" altLang="en-US" sz="2000" dirty="0"/>
          </a:p>
        </p:txBody>
      </p:sp>
    </p:spTree>
    <p:extLst>
      <p:ext uri="{BB962C8B-B14F-4D97-AF65-F5344CB8AC3E}">
        <p14:creationId xmlns:p14="http://schemas.microsoft.com/office/powerpoint/2010/main" val="2037593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オーガニック">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1335</TotalTime>
  <Words>296</Words>
  <Application>Microsoft Office PowerPoint</Application>
  <PresentationFormat>ワイド画面</PresentationFormat>
  <Paragraphs>134</Paragraphs>
  <Slides>26</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26</vt:i4>
      </vt:variant>
    </vt:vector>
  </HeadingPairs>
  <TitlesOfParts>
    <vt:vector size="32" baseType="lpstr">
      <vt:lpstr>ＭＳ Ｐゴシック</vt:lpstr>
      <vt:lpstr>ＭＳ Ｐ明朝</vt:lpstr>
      <vt:lpstr>游ゴシック</vt:lpstr>
      <vt:lpstr>Arial</vt:lpstr>
      <vt:lpstr>Garamond</vt:lpstr>
      <vt:lpstr>オーガニック</vt:lpstr>
      <vt:lpstr>PowerPoint プレゼンテーション</vt:lpstr>
      <vt:lpstr> </vt:lpstr>
      <vt:lpstr>目次</vt:lpstr>
      <vt:lpstr>①体育館の床への水拭き及びワックス掛け禁止</vt:lpstr>
      <vt:lpstr>PowerPoint プレゼンテーション</vt:lpstr>
      <vt:lpstr>PowerPoint プレゼンテーション</vt:lpstr>
      <vt:lpstr>PowerPoint プレゼンテーション</vt:lpstr>
      <vt:lpstr>②メディアでの報道</vt:lpstr>
      <vt:lpstr>PowerPoint プレゼンテーション</vt:lpstr>
      <vt:lpstr>PowerPoint プレゼンテーション</vt:lpstr>
      <vt:lpstr>③なぜワックスは禁止なのか？</vt:lpstr>
      <vt:lpstr>④体育館での事故事例</vt:lpstr>
      <vt:lpstr>PowerPoint プレゼンテーション</vt:lpstr>
      <vt:lpstr>⑤体育館の床メンテナンスについて</vt:lpstr>
      <vt:lpstr>※CSR(滑り抵抗係数)について</vt:lpstr>
      <vt:lpstr>前ページ①</vt:lpstr>
      <vt:lpstr>前ページ②、③</vt:lpstr>
      <vt:lpstr>⑥体育館の床メンテナンスの現状</vt:lpstr>
      <vt:lpstr>⑦ 『NON SLIP』シリーズ </vt:lpstr>
      <vt:lpstr>NON SLIP 【ノンスリップ】 ~体育館床面の グリップ強化専用メンテナンス剤～</vt:lpstr>
      <vt:lpstr>NON SLIP HYPER 【ノンスリップ　ハイパー】 ~体育館床面のグリップ強化専用 メンテナンス剤〈強力タイプ〉～</vt:lpstr>
      <vt:lpstr>GRIP【グリップ】 ～体育館専用 フロアメンテナンスクリーナー～</vt:lpstr>
      <vt:lpstr>◦ジムモップ ◦マイクロファイバークロス</vt:lpstr>
      <vt:lpstr>⑧最後に</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 SLIP</dc:title>
  <dc:creator>key30</dc:creator>
  <cp:lastModifiedBy>木場 俊彦</cp:lastModifiedBy>
  <cp:revision>76</cp:revision>
  <cp:lastPrinted>2018-12-12T02:06:10Z</cp:lastPrinted>
  <dcterms:created xsi:type="dcterms:W3CDTF">2018-10-25T02:15:21Z</dcterms:created>
  <dcterms:modified xsi:type="dcterms:W3CDTF">2019-04-11T05:39:28Z</dcterms:modified>
</cp:coreProperties>
</file>